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619" r:id="rId3"/>
    <p:sldId id="621" r:id="rId4"/>
    <p:sldId id="620" r:id="rId5"/>
    <p:sldId id="622" r:id="rId6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E6B27F-35D9-4D8C-83E4-B54562AAD66A}" v="2992" dt="2020-12-07T22:13:37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56A106-A955-4823-B82E-FDE0F996C841}" type="doc">
      <dgm:prSet loTypeId="urn:microsoft.com/office/officeart/2005/8/layout/hProcess4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7979957A-4186-4471-AA74-E0CE7AB38E9B}">
      <dgm:prSet phldrT="[Texto]"/>
      <dgm:spPr>
        <a:solidFill>
          <a:srgbClr val="990000"/>
        </a:solidFill>
      </dgm:spPr>
      <dgm:t>
        <a:bodyPr/>
        <a:lstStyle/>
        <a:p>
          <a:r>
            <a:rPr lang="es-CO" dirty="0"/>
            <a:t>Conclusiones</a:t>
          </a:r>
        </a:p>
      </dgm:t>
    </dgm:pt>
    <dgm:pt modelId="{C5D1B4CC-07DA-4E70-AF1D-4810375B19F6}" type="parTrans" cxnId="{1281CA39-2D11-4878-9E6C-3BD940F50EED}">
      <dgm:prSet/>
      <dgm:spPr/>
      <dgm:t>
        <a:bodyPr/>
        <a:lstStyle/>
        <a:p>
          <a:endParaRPr lang="es-CO"/>
        </a:p>
      </dgm:t>
    </dgm:pt>
    <dgm:pt modelId="{A31315A0-4E8B-4452-980C-744074E763EF}" type="sibTrans" cxnId="{1281CA39-2D11-4878-9E6C-3BD940F50EED}">
      <dgm:prSet/>
      <dgm:spPr/>
      <dgm:t>
        <a:bodyPr/>
        <a:lstStyle/>
        <a:p>
          <a:endParaRPr lang="es-CO"/>
        </a:p>
      </dgm:t>
    </dgm:pt>
    <dgm:pt modelId="{D7DB6906-CA5B-43F7-B1EE-0174DBD56684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ES" sz="1600" dirty="0"/>
            <a:t>El SGSST presenta dificultades para el cumplimiento de sus objetivos.</a:t>
          </a:r>
          <a:endParaRPr lang="es-CO" sz="1600" dirty="0">
            <a:solidFill>
              <a:schemeClr val="tx1"/>
            </a:solidFill>
          </a:endParaRPr>
        </a:p>
      </dgm:t>
    </dgm:pt>
    <dgm:pt modelId="{B7A30030-44B6-4B42-A1FE-A79B76CCA02D}" type="parTrans" cxnId="{4E95CDB1-F4D9-480B-B656-383E17BAD24A}">
      <dgm:prSet/>
      <dgm:spPr/>
      <dgm:t>
        <a:bodyPr/>
        <a:lstStyle/>
        <a:p>
          <a:endParaRPr lang="es-CO"/>
        </a:p>
      </dgm:t>
    </dgm:pt>
    <dgm:pt modelId="{D00E1EDB-AEA9-4778-83D2-D69173105E9B}" type="sibTrans" cxnId="{4E95CDB1-F4D9-480B-B656-383E17BAD24A}">
      <dgm:prSet/>
      <dgm:spPr/>
      <dgm:t>
        <a:bodyPr/>
        <a:lstStyle/>
        <a:p>
          <a:endParaRPr lang="es-CO"/>
        </a:p>
      </dgm:t>
    </dgm:pt>
    <dgm:pt modelId="{F752A0A7-F5DB-48D8-8DD2-524C9D9573B6}">
      <dgm:prSet phldrT="[Texto]"/>
      <dgm:spPr>
        <a:solidFill>
          <a:srgbClr val="002060"/>
        </a:solidFill>
      </dgm:spPr>
      <dgm:t>
        <a:bodyPr/>
        <a:lstStyle/>
        <a:p>
          <a:r>
            <a:rPr lang="es-CO" dirty="0"/>
            <a:t>Resultados</a:t>
          </a:r>
        </a:p>
      </dgm:t>
    </dgm:pt>
    <dgm:pt modelId="{1F2C2C73-02EF-4311-B0EA-695AFF4104B3}" type="parTrans" cxnId="{C2320B79-3825-4E6B-B16D-AC809DBF5B98}">
      <dgm:prSet/>
      <dgm:spPr/>
      <dgm:t>
        <a:bodyPr/>
        <a:lstStyle/>
        <a:p>
          <a:endParaRPr lang="es-CO"/>
        </a:p>
      </dgm:t>
    </dgm:pt>
    <dgm:pt modelId="{EE8A2AAC-153A-49A5-ADDB-B0DE3EF74F07}" type="sibTrans" cxnId="{C2320B79-3825-4E6B-B16D-AC809DBF5B98}">
      <dgm:prSet/>
      <dgm:spPr/>
      <dgm:t>
        <a:bodyPr/>
        <a:lstStyle/>
        <a:p>
          <a:endParaRPr lang="es-CO"/>
        </a:p>
      </dgm:t>
    </dgm:pt>
    <dgm:pt modelId="{52072E52-1797-47FA-98F4-80FCFA43668C}">
      <dgm:prSet phldrT="[Texto]" custT="1"/>
      <dgm:spPr/>
      <dgm:t>
        <a:bodyPr/>
        <a:lstStyle/>
        <a:p>
          <a:r>
            <a:rPr lang="es-CO" sz="1600" dirty="0"/>
            <a:t>4 no conformidades</a:t>
          </a:r>
        </a:p>
      </dgm:t>
    </dgm:pt>
    <dgm:pt modelId="{7F8FD446-AEB7-4250-AFA8-1ECDEBF5A98A}" type="parTrans" cxnId="{35F73D20-33B0-4304-B234-A1FA9202FE31}">
      <dgm:prSet/>
      <dgm:spPr/>
      <dgm:t>
        <a:bodyPr/>
        <a:lstStyle/>
        <a:p>
          <a:endParaRPr lang="es-CO"/>
        </a:p>
      </dgm:t>
    </dgm:pt>
    <dgm:pt modelId="{E65AA737-5892-4FB5-A49D-94804BDCBED8}" type="sibTrans" cxnId="{35F73D20-33B0-4304-B234-A1FA9202FE31}">
      <dgm:prSet/>
      <dgm:spPr/>
      <dgm:t>
        <a:bodyPr/>
        <a:lstStyle/>
        <a:p>
          <a:endParaRPr lang="es-CO"/>
        </a:p>
      </dgm:t>
    </dgm:pt>
    <dgm:pt modelId="{60D4BF0C-8659-4AE2-A34B-FC4FA8B9D9AC}">
      <dgm:prSet phldrT="[Texto]"/>
      <dgm:spPr>
        <a:solidFill>
          <a:srgbClr val="FF3300"/>
        </a:solidFill>
      </dgm:spPr>
      <dgm:t>
        <a:bodyPr/>
        <a:lstStyle/>
        <a:p>
          <a:r>
            <a:rPr lang="es-CO" dirty="0"/>
            <a:t>Fecha de Finalización</a:t>
          </a:r>
        </a:p>
      </dgm:t>
    </dgm:pt>
    <dgm:pt modelId="{6F057973-AC84-4183-BB3F-82943F263509}" type="parTrans" cxnId="{E256E8C6-438A-4394-864F-DBFAC9F0A2E3}">
      <dgm:prSet/>
      <dgm:spPr/>
      <dgm:t>
        <a:bodyPr/>
        <a:lstStyle/>
        <a:p>
          <a:endParaRPr lang="es-CO"/>
        </a:p>
      </dgm:t>
    </dgm:pt>
    <dgm:pt modelId="{8966794D-F813-4D22-8594-CC3333F15B90}" type="sibTrans" cxnId="{E256E8C6-438A-4394-864F-DBFAC9F0A2E3}">
      <dgm:prSet/>
      <dgm:spPr/>
      <dgm:t>
        <a:bodyPr/>
        <a:lstStyle/>
        <a:p>
          <a:endParaRPr lang="es-CO"/>
        </a:p>
      </dgm:t>
    </dgm:pt>
    <dgm:pt modelId="{A8E0248B-914D-499B-90FC-D131EAB12E8F}">
      <dgm:prSet phldrT="[Texto]" custT="1"/>
      <dgm:spPr/>
      <dgm:t>
        <a:bodyPr/>
        <a:lstStyle/>
        <a:p>
          <a:pPr algn="l"/>
          <a:r>
            <a:rPr lang="es-CO" sz="1600" dirty="0"/>
            <a:t>31 de Diciembre de 2020.</a:t>
          </a:r>
        </a:p>
      </dgm:t>
    </dgm:pt>
    <dgm:pt modelId="{24538750-BE69-4AA9-BC0E-D2D03A832EF1}" type="parTrans" cxnId="{64B062A5-E5C1-41BD-94CB-0785FBCB865F}">
      <dgm:prSet/>
      <dgm:spPr/>
      <dgm:t>
        <a:bodyPr/>
        <a:lstStyle/>
        <a:p>
          <a:endParaRPr lang="es-CO"/>
        </a:p>
      </dgm:t>
    </dgm:pt>
    <dgm:pt modelId="{E5E634DD-400B-40CA-B8CA-05D17C65B4B5}" type="sibTrans" cxnId="{64B062A5-E5C1-41BD-94CB-0785FBCB865F}">
      <dgm:prSet/>
      <dgm:spPr/>
      <dgm:t>
        <a:bodyPr/>
        <a:lstStyle/>
        <a:p>
          <a:endParaRPr lang="es-CO"/>
        </a:p>
      </dgm:t>
    </dgm:pt>
    <dgm:pt modelId="{00AD609C-5EB2-4BF9-8320-1C18B342F17F}">
      <dgm:prSet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ES" sz="1600" dirty="0"/>
            <a:t>Se requiere mayor compromiso y participación a diferentes niveles de la entidad, para cumplir con la normatividad.</a:t>
          </a:r>
          <a:endParaRPr lang="es-CO" sz="1600" dirty="0"/>
        </a:p>
      </dgm:t>
    </dgm:pt>
    <dgm:pt modelId="{9017735F-378B-4EB3-A7CA-C34C6D03F56F}" type="parTrans" cxnId="{D7D2BBC3-4C39-434C-AFAE-9500661872F6}">
      <dgm:prSet/>
      <dgm:spPr/>
      <dgm:t>
        <a:bodyPr/>
        <a:lstStyle/>
        <a:p>
          <a:endParaRPr lang="es-CO"/>
        </a:p>
      </dgm:t>
    </dgm:pt>
    <dgm:pt modelId="{9AB329BA-8120-4F08-A113-84F04A8759FA}" type="sibTrans" cxnId="{D7D2BBC3-4C39-434C-AFAE-9500661872F6}">
      <dgm:prSet/>
      <dgm:spPr/>
      <dgm:t>
        <a:bodyPr/>
        <a:lstStyle/>
        <a:p>
          <a:endParaRPr lang="es-CO"/>
        </a:p>
      </dgm:t>
    </dgm:pt>
    <dgm:pt modelId="{086CCFF2-B486-4483-AB7B-43ACA9FE23F3}">
      <dgm:prSet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ES" sz="1600" dirty="0"/>
            <a:t>La situación derivada de la pandemia por COVID-19 ha implicado nuevos retos y ha retrasado actividades clave para el cierre de planes de mejoramiento</a:t>
          </a:r>
          <a:r>
            <a:rPr lang="es-CO" sz="1600" dirty="0"/>
            <a:t>.</a:t>
          </a:r>
        </a:p>
      </dgm:t>
    </dgm:pt>
    <dgm:pt modelId="{CBFD1D94-1A0C-4F50-A12D-DC6A845C63BE}" type="parTrans" cxnId="{F467264A-39CB-4FEB-B8B7-EE46639BEA8E}">
      <dgm:prSet/>
      <dgm:spPr/>
      <dgm:t>
        <a:bodyPr/>
        <a:lstStyle/>
        <a:p>
          <a:endParaRPr lang="es-CO"/>
        </a:p>
      </dgm:t>
    </dgm:pt>
    <dgm:pt modelId="{BB3E812B-D1DD-48FC-B0B7-3665DD83715A}" type="sibTrans" cxnId="{F467264A-39CB-4FEB-B8B7-EE46639BEA8E}">
      <dgm:prSet/>
      <dgm:spPr/>
      <dgm:t>
        <a:bodyPr/>
        <a:lstStyle/>
        <a:p>
          <a:endParaRPr lang="es-CO"/>
        </a:p>
      </dgm:t>
    </dgm:pt>
    <dgm:pt modelId="{0006B41E-3C8D-45E0-897D-1267DB411CDB}">
      <dgm:prSet phldrT="[Texto]" custT="1"/>
      <dgm:spPr/>
      <dgm:t>
        <a:bodyPr/>
        <a:lstStyle/>
        <a:p>
          <a:r>
            <a:rPr lang="es-CO" sz="1600" dirty="0"/>
            <a:t>12 oportunidades de mejora (3 no aceptadas)</a:t>
          </a:r>
        </a:p>
      </dgm:t>
    </dgm:pt>
    <dgm:pt modelId="{34B08812-372D-464E-BB89-453CF491E423}" type="parTrans" cxnId="{60189045-70D9-4ED5-83C8-7B7614174ECE}">
      <dgm:prSet/>
      <dgm:spPr/>
      <dgm:t>
        <a:bodyPr/>
        <a:lstStyle/>
        <a:p>
          <a:endParaRPr lang="es-CO"/>
        </a:p>
      </dgm:t>
    </dgm:pt>
    <dgm:pt modelId="{76EEB8F2-9E4C-43E7-8FCC-F88C39904A4A}" type="sibTrans" cxnId="{60189045-70D9-4ED5-83C8-7B7614174ECE}">
      <dgm:prSet/>
      <dgm:spPr/>
      <dgm:t>
        <a:bodyPr/>
        <a:lstStyle/>
        <a:p>
          <a:endParaRPr lang="es-CO"/>
        </a:p>
      </dgm:t>
    </dgm:pt>
    <dgm:pt modelId="{5EADF997-0F94-4E56-881B-93119C69500B}">
      <dgm:prSet phldrT="[Texto]" custT="1"/>
      <dgm:spPr/>
      <dgm:t>
        <a:bodyPr/>
        <a:lstStyle/>
        <a:p>
          <a:r>
            <a:rPr lang="es-CO" sz="1600" dirty="0"/>
            <a:t>1 fortaleza</a:t>
          </a:r>
        </a:p>
      </dgm:t>
    </dgm:pt>
    <dgm:pt modelId="{CB406D46-F7FF-46A3-AA67-790A8532F120}" type="parTrans" cxnId="{3E87335F-A0DC-4AD7-A89D-0C0ACEA6C96D}">
      <dgm:prSet/>
      <dgm:spPr/>
      <dgm:t>
        <a:bodyPr/>
        <a:lstStyle/>
        <a:p>
          <a:endParaRPr lang="es-CO"/>
        </a:p>
      </dgm:t>
    </dgm:pt>
    <dgm:pt modelId="{05F38188-95BB-40D7-BDB7-2C2C751B2884}" type="sibTrans" cxnId="{3E87335F-A0DC-4AD7-A89D-0C0ACEA6C96D}">
      <dgm:prSet/>
      <dgm:spPr/>
      <dgm:t>
        <a:bodyPr/>
        <a:lstStyle/>
        <a:p>
          <a:endParaRPr lang="es-CO"/>
        </a:p>
      </dgm:t>
    </dgm:pt>
    <dgm:pt modelId="{35135C6C-7E1E-4FAA-96B8-B105D83CEFE0}">
      <dgm:prSet phldrT="[Texto]" custT="1"/>
      <dgm:spPr/>
      <dgm:t>
        <a:bodyPr/>
        <a:lstStyle/>
        <a:p>
          <a:pPr algn="just"/>
          <a:r>
            <a:rPr lang="es-CO" sz="1600" dirty="0"/>
            <a:t>Acciones de planes de anteriores vigencias, se solicitó plazo hasta 2021.</a:t>
          </a:r>
        </a:p>
      </dgm:t>
    </dgm:pt>
    <dgm:pt modelId="{1B251ABA-17D5-4168-8F85-23FCA776C824}" type="parTrans" cxnId="{D7869A92-BC22-4447-91BB-F3BFF2A2AE38}">
      <dgm:prSet/>
      <dgm:spPr/>
      <dgm:t>
        <a:bodyPr/>
        <a:lstStyle/>
        <a:p>
          <a:endParaRPr lang="es-CO"/>
        </a:p>
      </dgm:t>
    </dgm:pt>
    <dgm:pt modelId="{E987EB43-7F5E-4A8A-BB88-7ABF5CEE7F65}" type="sibTrans" cxnId="{D7869A92-BC22-4447-91BB-F3BFF2A2AE38}">
      <dgm:prSet/>
      <dgm:spPr/>
      <dgm:t>
        <a:bodyPr/>
        <a:lstStyle/>
        <a:p>
          <a:endParaRPr lang="es-CO"/>
        </a:p>
      </dgm:t>
    </dgm:pt>
    <dgm:pt modelId="{00CB4DAE-D16D-485D-8A07-6A64E15EB4BA}">
      <dgm:prSet phldrT="[Texto]" custT="1"/>
      <dgm:spPr/>
      <dgm:t>
        <a:bodyPr/>
        <a:lstStyle/>
        <a:p>
          <a:pPr algn="l"/>
          <a:r>
            <a:rPr lang="es-CO" sz="1600" dirty="0"/>
            <a:t>En aprobación.</a:t>
          </a:r>
        </a:p>
      </dgm:t>
    </dgm:pt>
    <dgm:pt modelId="{33B694D8-7BE5-4AE7-B38C-6197185547E3}" type="parTrans" cxnId="{2015A0A3-44D8-484C-9AEB-02A8DF42E155}">
      <dgm:prSet/>
      <dgm:spPr/>
      <dgm:t>
        <a:bodyPr/>
        <a:lstStyle/>
        <a:p>
          <a:endParaRPr lang="es-CO"/>
        </a:p>
      </dgm:t>
    </dgm:pt>
    <dgm:pt modelId="{DFB432A6-D75D-4078-BAD9-E0B4E3BD0E7A}" type="sibTrans" cxnId="{2015A0A3-44D8-484C-9AEB-02A8DF42E155}">
      <dgm:prSet/>
      <dgm:spPr/>
      <dgm:t>
        <a:bodyPr/>
        <a:lstStyle/>
        <a:p>
          <a:endParaRPr lang="es-CO"/>
        </a:p>
      </dgm:t>
    </dgm:pt>
    <dgm:pt modelId="{59E024AD-C55F-4730-B5FE-D1BD6D2B160A}" type="pres">
      <dgm:prSet presAssocID="{DD56A106-A955-4823-B82E-FDE0F996C841}" presName="Name0" presStyleCnt="0">
        <dgm:presLayoutVars>
          <dgm:dir/>
          <dgm:animLvl val="lvl"/>
          <dgm:resizeHandles val="exact"/>
        </dgm:presLayoutVars>
      </dgm:prSet>
      <dgm:spPr/>
    </dgm:pt>
    <dgm:pt modelId="{86D7EC1E-A953-4C35-8652-5EED7A77F34A}" type="pres">
      <dgm:prSet presAssocID="{DD56A106-A955-4823-B82E-FDE0F996C841}" presName="tSp" presStyleCnt="0"/>
      <dgm:spPr/>
    </dgm:pt>
    <dgm:pt modelId="{558E9DD8-BA22-4F9E-9EA0-1AF29AEA1810}" type="pres">
      <dgm:prSet presAssocID="{DD56A106-A955-4823-B82E-FDE0F996C841}" presName="bSp" presStyleCnt="0"/>
      <dgm:spPr/>
    </dgm:pt>
    <dgm:pt modelId="{09258BD8-E0C7-4637-AA2B-1D27132C37CE}" type="pres">
      <dgm:prSet presAssocID="{DD56A106-A955-4823-B82E-FDE0F996C841}" presName="process" presStyleCnt="0"/>
      <dgm:spPr/>
    </dgm:pt>
    <dgm:pt modelId="{D587AFF5-BB15-4DDA-9F15-F2B236E1D554}" type="pres">
      <dgm:prSet presAssocID="{7979957A-4186-4471-AA74-E0CE7AB38E9B}" presName="composite1" presStyleCnt="0"/>
      <dgm:spPr/>
    </dgm:pt>
    <dgm:pt modelId="{C5052A93-0107-4E69-A98D-E23642A5F366}" type="pres">
      <dgm:prSet presAssocID="{7979957A-4186-4471-AA74-E0CE7AB38E9B}" presName="dummyNode1" presStyleLbl="node1" presStyleIdx="0" presStyleCnt="3"/>
      <dgm:spPr/>
    </dgm:pt>
    <dgm:pt modelId="{BEAF0D59-5575-4BC6-AFCA-6C5E039E0D8C}" type="pres">
      <dgm:prSet presAssocID="{7979957A-4186-4471-AA74-E0CE7AB38E9B}" presName="childNode1" presStyleLbl="bgAcc1" presStyleIdx="0" presStyleCnt="3" custScaleX="141911" custScaleY="128862" custLinFactNeighborX="3378" custLinFactNeighborY="-31902">
        <dgm:presLayoutVars>
          <dgm:bulletEnabled val="1"/>
        </dgm:presLayoutVars>
      </dgm:prSet>
      <dgm:spPr/>
    </dgm:pt>
    <dgm:pt modelId="{05B29DD1-4644-4EF8-90D8-5BD2F3A6DAC4}" type="pres">
      <dgm:prSet presAssocID="{7979957A-4186-4471-AA74-E0CE7AB38E9B}" presName="childNode1tx" presStyleLbl="bgAcc1" presStyleIdx="0" presStyleCnt="3">
        <dgm:presLayoutVars>
          <dgm:bulletEnabled val="1"/>
        </dgm:presLayoutVars>
      </dgm:prSet>
      <dgm:spPr/>
    </dgm:pt>
    <dgm:pt modelId="{1E02BB26-77EF-4AD8-AC62-49F20A81E2E1}" type="pres">
      <dgm:prSet presAssocID="{7979957A-4186-4471-AA74-E0CE7AB38E9B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2185DC7B-22E3-446E-AD41-B6D303A76687}" type="pres">
      <dgm:prSet presAssocID="{7979957A-4186-4471-AA74-E0CE7AB38E9B}" presName="connSite1" presStyleCnt="0"/>
      <dgm:spPr/>
    </dgm:pt>
    <dgm:pt modelId="{A15CF27F-66ED-4888-9088-0626FB172C11}" type="pres">
      <dgm:prSet presAssocID="{A31315A0-4E8B-4452-980C-744074E763EF}" presName="Name9" presStyleLbl="sibTrans2D1" presStyleIdx="0" presStyleCnt="2"/>
      <dgm:spPr/>
    </dgm:pt>
    <dgm:pt modelId="{797B14F2-C6B9-4ED1-9C10-55A5DB74F265}" type="pres">
      <dgm:prSet presAssocID="{F752A0A7-F5DB-48D8-8DD2-524C9D9573B6}" presName="composite2" presStyleCnt="0"/>
      <dgm:spPr/>
    </dgm:pt>
    <dgm:pt modelId="{D380D224-98BC-49AC-9376-3C416F2C866A}" type="pres">
      <dgm:prSet presAssocID="{F752A0A7-F5DB-48D8-8DD2-524C9D9573B6}" presName="dummyNode2" presStyleLbl="node1" presStyleIdx="0" presStyleCnt="3"/>
      <dgm:spPr/>
    </dgm:pt>
    <dgm:pt modelId="{CFAA915A-504F-4169-AB8F-28209E6C5AF7}" type="pres">
      <dgm:prSet presAssocID="{F752A0A7-F5DB-48D8-8DD2-524C9D9573B6}" presName="childNode2" presStyleLbl="bgAcc1" presStyleIdx="1" presStyleCnt="3" custLinFactNeighborX="7856" custLinFactNeighborY="4168">
        <dgm:presLayoutVars>
          <dgm:bulletEnabled val="1"/>
        </dgm:presLayoutVars>
      </dgm:prSet>
      <dgm:spPr/>
    </dgm:pt>
    <dgm:pt modelId="{1A63D2B9-F9DF-4902-9F96-A7C81C2E8180}" type="pres">
      <dgm:prSet presAssocID="{F752A0A7-F5DB-48D8-8DD2-524C9D9573B6}" presName="childNode2tx" presStyleLbl="bgAcc1" presStyleIdx="1" presStyleCnt="3">
        <dgm:presLayoutVars>
          <dgm:bulletEnabled val="1"/>
        </dgm:presLayoutVars>
      </dgm:prSet>
      <dgm:spPr/>
    </dgm:pt>
    <dgm:pt modelId="{BE1277AE-E5E8-4508-A6C1-C46953FE433C}" type="pres">
      <dgm:prSet presAssocID="{F752A0A7-F5DB-48D8-8DD2-524C9D9573B6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985CF886-33EB-4ABC-85EF-12D44B53DBB5}" type="pres">
      <dgm:prSet presAssocID="{F752A0A7-F5DB-48D8-8DD2-524C9D9573B6}" presName="connSite2" presStyleCnt="0"/>
      <dgm:spPr/>
    </dgm:pt>
    <dgm:pt modelId="{2D4B9BC5-9D40-4F6B-9EB2-5D5AB1ABD749}" type="pres">
      <dgm:prSet presAssocID="{EE8A2AAC-153A-49A5-ADDB-B0DE3EF74F07}" presName="Name18" presStyleLbl="sibTrans2D1" presStyleIdx="1" presStyleCnt="2"/>
      <dgm:spPr/>
    </dgm:pt>
    <dgm:pt modelId="{A7D9388D-5C97-4320-B7CB-E8D7D415EF9B}" type="pres">
      <dgm:prSet presAssocID="{60D4BF0C-8659-4AE2-A34B-FC4FA8B9D9AC}" presName="composite1" presStyleCnt="0"/>
      <dgm:spPr/>
    </dgm:pt>
    <dgm:pt modelId="{38FDDAC8-80C8-4A84-99E1-D6DE62FA9C23}" type="pres">
      <dgm:prSet presAssocID="{60D4BF0C-8659-4AE2-A34B-FC4FA8B9D9AC}" presName="dummyNode1" presStyleLbl="node1" presStyleIdx="1" presStyleCnt="3"/>
      <dgm:spPr/>
    </dgm:pt>
    <dgm:pt modelId="{4E8189AA-BA70-48F6-8C88-0A7ADF46815E}" type="pres">
      <dgm:prSet presAssocID="{60D4BF0C-8659-4AE2-A34B-FC4FA8B9D9AC}" presName="childNode1" presStyleLbl="bgAcc1" presStyleIdx="2" presStyleCnt="3">
        <dgm:presLayoutVars>
          <dgm:bulletEnabled val="1"/>
        </dgm:presLayoutVars>
      </dgm:prSet>
      <dgm:spPr/>
    </dgm:pt>
    <dgm:pt modelId="{DF932A47-0F94-46AE-9BBD-A83BF91B8EE3}" type="pres">
      <dgm:prSet presAssocID="{60D4BF0C-8659-4AE2-A34B-FC4FA8B9D9AC}" presName="childNode1tx" presStyleLbl="bgAcc1" presStyleIdx="2" presStyleCnt="3">
        <dgm:presLayoutVars>
          <dgm:bulletEnabled val="1"/>
        </dgm:presLayoutVars>
      </dgm:prSet>
      <dgm:spPr/>
    </dgm:pt>
    <dgm:pt modelId="{E52053BC-B636-477F-A46B-185443A43B13}" type="pres">
      <dgm:prSet presAssocID="{60D4BF0C-8659-4AE2-A34B-FC4FA8B9D9AC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483CF0D0-F36C-4F23-B22F-891792D54161}" type="pres">
      <dgm:prSet presAssocID="{60D4BF0C-8659-4AE2-A34B-FC4FA8B9D9AC}" presName="connSite1" presStyleCnt="0"/>
      <dgm:spPr/>
    </dgm:pt>
  </dgm:ptLst>
  <dgm:cxnLst>
    <dgm:cxn modelId="{F6AF5001-986F-4931-B896-872EA9E7DA5D}" type="presOf" srcId="{086CCFF2-B486-4483-AB7B-43ACA9FE23F3}" destId="{BEAF0D59-5575-4BC6-AFCA-6C5E039E0D8C}" srcOrd="0" destOrd="2" presId="urn:microsoft.com/office/officeart/2005/8/layout/hProcess4"/>
    <dgm:cxn modelId="{FF5C9A07-39E6-4779-8D39-9E9532682F3B}" type="presOf" srcId="{F752A0A7-F5DB-48D8-8DD2-524C9D9573B6}" destId="{BE1277AE-E5E8-4508-A6C1-C46953FE433C}" srcOrd="0" destOrd="0" presId="urn:microsoft.com/office/officeart/2005/8/layout/hProcess4"/>
    <dgm:cxn modelId="{86DA3615-0D76-42F7-87CD-96631BB79693}" type="presOf" srcId="{35135C6C-7E1E-4FAA-96B8-B105D83CEFE0}" destId="{DF932A47-0F94-46AE-9BBD-A83BF91B8EE3}" srcOrd="1" destOrd="1" presId="urn:microsoft.com/office/officeart/2005/8/layout/hProcess4"/>
    <dgm:cxn modelId="{BE8AC417-D7B7-4748-832B-91D85876C75A}" type="presOf" srcId="{00AD609C-5EB2-4BF9-8320-1C18B342F17F}" destId="{BEAF0D59-5575-4BC6-AFCA-6C5E039E0D8C}" srcOrd="0" destOrd="1" presId="urn:microsoft.com/office/officeart/2005/8/layout/hProcess4"/>
    <dgm:cxn modelId="{D854CF19-2937-4E9A-BEAA-C5367496CE7A}" type="presOf" srcId="{60D4BF0C-8659-4AE2-A34B-FC4FA8B9D9AC}" destId="{E52053BC-B636-477F-A46B-185443A43B13}" srcOrd="0" destOrd="0" presId="urn:microsoft.com/office/officeart/2005/8/layout/hProcess4"/>
    <dgm:cxn modelId="{A13EB01A-4F76-4292-9121-486751784450}" type="presOf" srcId="{A8E0248B-914D-499B-90FC-D131EAB12E8F}" destId="{DF932A47-0F94-46AE-9BBD-A83BF91B8EE3}" srcOrd="1" destOrd="0" presId="urn:microsoft.com/office/officeart/2005/8/layout/hProcess4"/>
    <dgm:cxn modelId="{35F73D20-33B0-4304-B234-A1FA9202FE31}" srcId="{F752A0A7-F5DB-48D8-8DD2-524C9D9573B6}" destId="{52072E52-1797-47FA-98F4-80FCFA43668C}" srcOrd="1" destOrd="0" parTransId="{7F8FD446-AEB7-4250-AFA8-1ECDEBF5A98A}" sibTransId="{E65AA737-5892-4FB5-A49D-94804BDCBED8}"/>
    <dgm:cxn modelId="{A7CB5321-46E4-406F-8034-02CC424152A4}" type="presOf" srcId="{D7DB6906-CA5B-43F7-B1EE-0174DBD56684}" destId="{BEAF0D59-5575-4BC6-AFCA-6C5E039E0D8C}" srcOrd="0" destOrd="0" presId="urn:microsoft.com/office/officeart/2005/8/layout/hProcess4"/>
    <dgm:cxn modelId="{C7BB9226-0FFE-42D4-A31F-4194C8DDF82F}" type="presOf" srcId="{35135C6C-7E1E-4FAA-96B8-B105D83CEFE0}" destId="{4E8189AA-BA70-48F6-8C88-0A7ADF46815E}" srcOrd="0" destOrd="1" presId="urn:microsoft.com/office/officeart/2005/8/layout/hProcess4"/>
    <dgm:cxn modelId="{1281CA39-2D11-4878-9E6C-3BD940F50EED}" srcId="{DD56A106-A955-4823-B82E-FDE0F996C841}" destId="{7979957A-4186-4471-AA74-E0CE7AB38E9B}" srcOrd="0" destOrd="0" parTransId="{C5D1B4CC-07DA-4E70-AF1D-4810375B19F6}" sibTransId="{A31315A0-4E8B-4452-980C-744074E763EF}"/>
    <dgm:cxn modelId="{E120B13B-D49A-4C9B-810F-C67755885F2D}" type="presOf" srcId="{00CB4DAE-D16D-485D-8A07-6A64E15EB4BA}" destId="{4E8189AA-BA70-48F6-8C88-0A7ADF46815E}" srcOrd="0" destOrd="2" presId="urn:microsoft.com/office/officeart/2005/8/layout/hProcess4"/>
    <dgm:cxn modelId="{3E87335F-A0DC-4AD7-A89D-0C0ACEA6C96D}" srcId="{F752A0A7-F5DB-48D8-8DD2-524C9D9573B6}" destId="{5EADF997-0F94-4E56-881B-93119C69500B}" srcOrd="0" destOrd="0" parTransId="{CB406D46-F7FF-46A3-AA67-790A8532F120}" sibTransId="{05F38188-95BB-40D7-BDB7-2C2C751B2884}"/>
    <dgm:cxn modelId="{5BDB4862-5B9D-4508-BB76-9BA187B08497}" type="presOf" srcId="{52072E52-1797-47FA-98F4-80FCFA43668C}" destId="{CFAA915A-504F-4169-AB8F-28209E6C5AF7}" srcOrd="0" destOrd="1" presId="urn:microsoft.com/office/officeart/2005/8/layout/hProcess4"/>
    <dgm:cxn modelId="{60189045-70D9-4ED5-83C8-7B7614174ECE}" srcId="{F752A0A7-F5DB-48D8-8DD2-524C9D9573B6}" destId="{0006B41E-3C8D-45E0-897D-1267DB411CDB}" srcOrd="2" destOrd="0" parTransId="{34B08812-372D-464E-BB89-453CF491E423}" sibTransId="{76EEB8F2-9E4C-43E7-8FCC-F88C39904A4A}"/>
    <dgm:cxn modelId="{06DDC749-D3DA-4C85-AE67-E9F313D10528}" type="presOf" srcId="{52072E52-1797-47FA-98F4-80FCFA43668C}" destId="{1A63D2B9-F9DF-4902-9F96-A7C81C2E8180}" srcOrd="1" destOrd="1" presId="urn:microsoft.com/office/officeart/2005/8/layout/hProcess4"/>
    <dgm:cxn modelId="{F467264A-39CB-4FEB-B8B7-EE46639BEA8E}" srcId="{7979957A-4186-4471-AA74-E0CE7AB38E9B}" destId="{086CCFF2-B486-4483-AB7B-43ACA9FE23F3}" srcOrd="2" destOrd="0" parTransId="{CBFD1D94-1A0C-4F50-A12D-DC6A845C63BE}" sibTransId="{BB3E812B-D1DD-48FC-B0B7-3665DD83715A}"/>
    <dgm:cxn modelId="{7BAF904D-42A0-40C1-B6E5-8C07A754A9F9}" type="presOf" srcId="{5EADF997-0F94-4E56-881B-93119C69500B}" destId="{1A63D2B9-F9DF-4902-9F96-A7C81C2E8180}" srcOrd="1" destOrd="0" presId="urn:microsoft.com/office/officeart/2005/8/layout/hProcess4"/>
    <dgm:cxn modelId="{4AFF3F71-8A9E-4D73-9E39-665D5DD47B25}" type="presOf" srcId="{A31315A0-4E8B-4452-980C-744074E763EF}" destId="{A15CF27F-66ED-4888-9088-0626FB172C11}" srcOrd="0" destOrd="0" presId="urn:microsoft.com/office/officeart/2005/8/layout/hProcess4"/>
    <dgm:cxn modelId="{7D8AB555-1098-49C0-93AD-438E15D68061}" type="presOf" srcId="{D7DB6906-CA5B-43F7-B1EE-0174DBD56684}" destId="{05B29DD1-4644-4EF8-90D8-5BD2F3A6DAC4}" srcOrd="1" destOrd="0" presId="urn:microsoft.com/office/officeart/2005/8/layout/hProcess4"/>
    <dgm:cxn modelId="{C2320B79-3825-4E6B-B16D-AC809DBF5B98}" srcId="{DD56A106-A955-4823-B82E-FDE0F996C841}" destId="{F752A0A7-F5DB-48D8-8DD2-524C9D9573B6}" srcOrd="1" destOrd="0" parTransId="{1F2C2C73-02EF-4311-B0EA-695AFF4104B3}" sibTransId="{EE8A2AAC-153A-49A5-ADDB-B0DE3EF74F07}"/>
    <dgm:cxn modelId="{9BF5C87D-F7D3-47A2-B0DB-BD00FC450BE6}" type="presOf" srcId="{086CCFF2-B486-4483-AB7B-43ACA9FE23F3}" destId="{05B29DD1-4644-4EF8-90D8-5BD2F3A6DAC4}" srcOrd="1" destOrd="2" presId="urn:microsoft.com/office/officeart/2005/8/layout/hProcess4"/>
    <dgm:cxn modelId="{93B63181-3176-4B14-9B44-8B3984D87784}" type="presOf" srcId="{00AD609C-5EB2-4BF9-8320-1C18B342F17F}" destId="{05B29DD1-4644-4EF8-90D8-5BD2F3A6DAC4}" srcOrd="1" destOrd="1" presId="urn:microsoft.com/office/officeart/2005/8/layout/hProcess4"/>
    <dgm:cxn modelId="{71734492-51E7-4068-ABD1-9BD9C8B7FF8F}" type="presOf" srcId="{0006B41E-3C8D-45E0-897D-1267DB411CDB}" destId="{CFAA915A-504F-4169-AB8F-28209E6C5AF7}" srcOrd="0" destOrd="2" presId="urn:microsoft.com/office/officeart/2005/8/layout/hProcess4"/>
    <dgm:cxn modelId="{D7869A92-BC22-4447-91BB-F3BFF2A2AE38}" srcId="{60D4BF0C-8659-4AE2-A34B-FC4FA8B9D9AC}" destId="{35135C6C-7E1E-4FAA-96B8-B105D83CEFE0}" srcOrd="1" destOrd="0" parTransId="{1B251ABA-17D5-4168-8F85-23FCA776C824}" sibTransId="{E987EB43-7F5E-4A8A-BB88-7ABF5CEE7F65}"/>
    <dgm:cxn modelId="{E3B8F1A1-22D5-4871-B260-5BD2B7CB4DB1}" type="presOf" srcId="{A8E0248B-914D-499B-90FC-D131EAB12E8F}" destId="{4E8189AA-BA70-48F6-8C88-0A7ADF46815E}" srcOrd="0" destOrd="0" presId="urn:microsoft.com/office/officeart/2005/8/layout/hProcess4"/>
    <dgm:cxn modelId="{2015A0A3-44D8-484C-9AEB-02A8DF42E155}" srcId="{60D4BF0C-8659-4AE2-A34B-FC4FA8B9D9AC}" destId="{00CB4DAE-D16D-485D-8A07-6A64E15EB4BA}" srcOrd="2" destOrd="0" parTransId="{33B694D8-7BE5-4AE7-B38C-6197185547E3}" sibTransId="{DFB432A6-D75D-4078-BAD9-E0B4E3BD0E7A}"/>
    <dgm:cxn modelId="{64B062A5-E5C1-41BD-94CB-0785FBCB865F}" srcId="{60D4BF0C-8659-4AE2-A34B-FC4FA8B9D9AC}" destId="{A8E0248B-914D-499B-90FC-D131EAB12E8F}" srcOrd="0" destOrd="0" parTransId="{24538750-BE69-4AA9-BC0E-D2D03A832EF1}" sibTransId="{E5E634DD-400B-40CA-B8CA-05D17C65B4B5}"/>
    <dgm:cxn modelId="{C82C2FAA-2E31-4482-B171-69855A5BC844}" type="presOf" srcId="{DD56A106-A955-4823-B82E-FDE0F996C841}" destId="{59E024AD-C55F-4730-B5FE-D1BD6D2B160A}" srcOrd="0" destOrd="0" presId="urn:microsoft.com/office/officeart/2005/8/layout/hProcess4"/>
    <dgm:cxn modelId="{62EF49AF-C070-485B-B302-19115E192170}" type="presOf" srcId="{5EADF997-0F94-4E56-881B-93119C69500B}" destId="{CFAA915A-504F-4169-AB8F-28209E6C5AF7}" srcOrd="0" destOrd="0" presId="urn:microsoft.com/office/officeart/2005/8/layout/hProcess4"/>
    <dgm:cxn modelId="{4E95CDB1-F4D9-480B-B656-383E17BAD24A}" srcId="{7979957A-4186-4471-AA74-E0CE7AB38E9B}" destId="{D7DB6906-CA5B-43F7-B1EE-0174DBD56684}" srcOrd="0" destOrd="0" parTransId="{B7A30030-44B6-4B42-A1FE-A79B76CCA02D}" sibTransId="{D00E1EDB-AEA9-4778-83D2-D69173105E9B}"/>
    <dgm:cxn modelId="{D7D2BBC3-4C39-434C-AFAE-9500661872F6}" srcId="{7979957A-4186-4471-AA74-E0CE7AB38E9B}" destId="{00AD609C-5EB2-4BF9-8320-1C18B342F17F}" srcOrd="1" destOrd="0" parTransId="{9017735F-378B-4EB3-A7CA-C34C6D03F56F}" sibTransId="{9AB329BA-8120-4F08-A113-84F04A8759FA}"/>
    <dgm:cxn modelId="{E256E8C6-438A-4394-864F-DBFAC9F0A2E3}" srcId="{DD56A106-A955-4823-B82E-FDE0F996C841}" destId="{60D4BF0C-8659-4AE2-A34B-FC4FA8B9D9AC}" srcOrd="2" destOrd="0" parTransId="{6F057973-AC84-4183-BB3F-82943F263509}" sibTransId="{8966794D-F813-4D22-8594-CC3333F15B90}"/>
    <dgm:cxn modelId="{B2E91ECB-5D19-437F-AC82-E672F9F9D528}" type="presOf" srcId="{0006B41E-3C8D-45E0-897D-1267DB411CDB}" destId="{1A63D2B9-F9DF-4902-9F96-A7C81C2E8180}" srcOrd="1" destOrd="2" presId="urn:microsoft.com/office/officeart/2005/8/layout/hProcess4"/>
    <dgm:cxn modelId="{B1487FD5-1B99-4705-B366-F8CE15849C88}" type="presOf" srcId="{EE8A2AAC-153A-49A5-ADDB-B0DE3EF74F07}" destId="{2D4B9BC5-9D40-4F6B-9EB2-5D5AB1ABD749}" srcOrd="0" destOrd="0" presId="urn:microsoft.com/office/officeart/2005/8/layout/hProcess4"/>
    <dgm:cxn modelId="{30E990F7-440F-4722-96BD-BA5D7011967A}" type="presOf" srcId="{00CB4DAE-D16D-485D-8A07-6A64E15EB4BA}" destId="{DF932A47-0F94-46AE-9BBD-A83BF91B8EE3}" srcOrd="1" destOrd="2" presId="urn:microsoft.com/office/officeart/2005/8/layout/hProcess4"/>
    <dgm:cxn modelId="{DD91F8F9-3E0C-46B0-9371-306581799F7D}" type="presOf" srcId="{7979957A-4186-4471-AA74-E0CE7AB38E9B}" destId="{1E02BB26-77EF-4AD8-AC62-49F20A81E2E1}" srcOrd="0" destOrd="0" presId="urn:microsoft.com/office/officeart/2005/8/layout/hProcess4"/>
    <dgm:cxn modelId="{8976CA2A-D56B-4788-99AD-A1F33C4B63A0}" type="presParOf" srcId="{59E024AD-C55F-4730-B5FE-D1BD6D2B160A}" destId="{86D7EC1E-A953-4C35-8652-5EED7A77F34A}" srcOrd="0" destOrd="0" presId="urn:microsoft.com/office/officeart/2005/8/layout/hProcess4"/>
    <dgm:cxn modelId="{0E0462B9-A6BF-4E6C-9102-CEC901DFEFE7}" type="presParOf" srcId="{59E024AD-C55F-4730-B5FE-D1BD6D2B160A}" destId="{558E9DD8-BA22-4F9E-9EA0-1AF29AEA1810}" srcOrd="1" destOrd="0" presId="urn:microsoft.com/office/officeart/2005/8/layout/hProcess4"/>
    <dgm:cxn modelId="{B0BDC8F7-14E5-4627-BD45-63B43716B802}" type="presParOf" srcId="{59E024AD-C55F-4730-B5FE-D1BD6D2B160A}" destId="{09258BD8-E0C7-4637-AA2B-1D27132C37CE}" srcOrd="2" destOrd="0" presId="urn:microsoft.com/office/officeart/2005/8/layout/hProcess4"/>
    <dgm:cxn modelId="{18A933AB-798C-4AA4-8C57-A7E5398B3A58}" type="presParOf" srcId="{09258BD8-E0C7-4637-AA2B-1D27132C37CE}" destId="{D587AFF5-BB15-4DDA-9F15-F2B236E1D554}" srcOrd="0" destOrd="0" presId="urn:microsoft.com/office/officeart/2005/8/layout/hProcess4"/>
    <dgm:cxn modelId="{544306AB-78D5-4B3D-863A-B8ECF74F02E6}" type="presParOf" srcId="{D587AFF5-BB15-4DDA-9F15-F2B236E1D554}" destId="{C5052A93-0107-4E69-A98D-E23642A5F366}" srcOrd="0" destOrd="0" presId="urn:microsoft.com/office/officeart/2005/8/layout/hProcess4"/>
    <dgm:cxn modelId="{A88092B3-5ACC-4A1D-AC40-DB532EBA13B3}" type="presParOf" srcId="{D587AFF5-BB15-4DDA-9F15-F2B236E1D554}" destId="{BEAF0D59-5575-4BC6-AFCA-6C5E039E0D8C}" srcOrd="1" destOrd="0" presId="urn:microsoft.com/office/officeart/2005/8/layout/hProcess4"/>
    <dgm:cxn modelId="{7A14F356-6FE5-4E5A-A570-5D6A05DEA493}" type="presParOf" srcId="{D587AFF5-BB15-4DDA-9F15-F2B236E1D554}" destId="{05B29DD1-4644-4EF8-90D8-5BD2F3A6DAC4}" srcOrd="2" destOrd="0" presId="urn:microsoft.com/office/officeart/2005/8/layout/hProcess4"/>
    <dgm:cxn modelId="{0A623366-6F75-459B-9925-3C6010774AD4}" type="presParOf" srcId="{D587AFF5-BB15-4DDA-9F15-F2B236E1D554}" destId="{1E02BB26-77EF-4AD8-AC62-49F20A81E2E1}" srcOrd="3" destOrd="0" presId="urn:microsoft.com/office/officeart/2005/8/layout/hProcess4"/>
    <dgm:cxn modelId="{73A0188C-92D2-440B-AECE-9EF321BB1C08}" type="presParOf" srcId="{D587AFF5-BB15-4DDA-9F15-F2B236E1D554}" destId="{2185DC7B-22E3-446E-AD41-B6D303A76687}" srcOrd="4" destOrd="0" presId="urn:microsoft.com/office/officeart/2005/8/layout/hProcess4"/>
    <dgm:cxn modelId="{D64A9FE9-BD88-4233-AF7D-A1BD1016FD31}" type="presParOf" srcId="{09258BD8-E0C7-4637-AA2B-1D27132C37CE}" destId="{A15CF27F-66ED-4888-9088-0626FB172C11}" srcOrd="1" destOrd="0" presId="urn:microsoft.com/office/officeart/2005/8/layout/hProcess4"/>
    <dgm:cxn modelId="{22EE9E66-B0DE-4ABA-96AD-49E4D95CA0D0}" type="presParOf" srcId="{09258BD8-E0C7-4637-AA2B-1D27132C37CE}" destId="{797B14F2-C6B9-4ED1-9C10-55A5DB74F265}" srcOrd="2" destOrd="0" presId="urn:microsoft.com/office/officeart/2005/8/layout/hProcess4"/>
    <dgm:cxn modelId="{A31EE4DF-5592-4F86-BE64-48B4F8B145A9}" type="presParOf" srcId="{797B14F2-C6B9-4ED1-9C10-55A5DB74F265}" destId="{D380D224-98BC-49AC-9376-3C416F2C866A}" srcOrd="0" destOrd="0" presId="urn:microsoft.com/office/officeart/2005/8/layout/hProcess4"/>
    <dgm:cxn modelId="{823C52D5-3198-42C5-BA54-A5F316A00FBB}" type="presParOf" srcId="{797B14F2-C6B9-4ED1-9C10-55A5DB74F265}" destId="{CFAA915A-504F-4169-AB8F-28209E6C5AF7}" srcOrd="1" destOrd="0" presId="urn:microsoft.com/office/officeart/2005/8/layout/hProcess4"/>
    <dgm:cxn modelId="{30AA6962-97B3-46E7-A06D-FB43C97C1773}" type="presParOf" srcId="{797B14F2-C6B9-4ED1-9C10-55A5DB74F265}" destId="{1A63D2B9-F9DF-4902-9F96-A7C81C2E8180}" srcOrd="2" destOrd="0" presId="urn:microsoft.com/office/officeart/2005/8/layout/hProcess4"/>
    <dgm:cxn modelId="{826C29A7-E27B-49E9-B4F7-F0A2392A2135}" type="presParOf" srcId="{797B14F2-C6B9-4ED1-9C10-55A5DB74F265}" destId="{BE1277AE-E5E8-4508-A6C1-C46953FE433C}" srcOrd="3" destOrd="0" presId="urn:microsoft.com/office/officeart/2005/8/layout/hProcess4"/>
    <dgm:cxn modelId="{8FDF2B3B-C976-4D99-A1A3-3D1480E769AA}" type="presParOf" srcId="{797B14F2-C6B9-4ED1-9C10-55A5DB74F265}" destId="{985CF886-33EB-4ABC-85EF-12D44B53DBB5}" srcOrd="4" destOrd="0" presId="urn:microsoft.com/office/officeart/2005/8/layout/hProcess4"/>
    <dgm:cxn modelId="{3EF97605-C009-46E5-A62A-5C607E06071F}" type="presParOf" srcId="{09258BD8-E0C7-4637-AA2B-1D27132C37CE}" destId="{2D4B9BC5-9D40-4F6B-9EB2-5D5AB1ABD749}" srcOrd="3" destOrd="0" presId="urn:microsoft.com/office/officeart/2005/8/layout/hProcess4"/>
    <dgm:cxn modelId="{66D4412D-7DFD-4709-A951-B545854B7E2C}" type="presParOf" srcId="{09258BD8-E0C7-4637-AA2B-1D27132C37CE}" destId="{A7D9388D-5C97-4320-B7CB-E8D7D415EF9B}" srcOrd="4" destOrd="0" presId="urn:microsoft.com/office/officeart/2005/8/layout/hProcess4"/>
    <dgm:cxn modelId="{692E6F75-477B-4ED3-96C6-A3FCA3E9CC40}" type="presParOf" srcId="{A7D9388D-5C97-4320-B7CB-E8D7D415EF9B}" destId="{38FDDAC8-80C8-4A84-99E1-D6DE62FA9C23}" srcOrd="0" destOrd="0" presId="urn:microsoft.com/office/officeart/2005/8/layout/hProcess4"/>
    <dgm:cxn modelId="{52E0CBEE-853E-4509-B2EF-30CB2DD71C29}" type="presParOf" srcId="{A7D9388D-5C97-4320-B7CB-E8D7D415EF9B}" destId="{4E8189AA-BA70-48F6-8C88-0A7ADF46815E}" srcOrd="1" destOrd="0" presId="urn:microsoft.com/office/officeart/2005/8/layout/hProcess4"/>
    <dgm:cxn modelId="{CCE91550-10C1-4591-996A-7D520F54BCC8}" type="presParOf" srcId="{A7D9388D-5C97-4320-B7CB-E8D7D415EF9B}" destId="{DF932A47-0F94-46AE-9BBD-A83BF91B8EE3}" srcOrd="2" destOrd="0" presId="urn:microsoft.com/office/officeart/2005/8/layout/hProcess4"/>
    <dgm:cxn modelId="{D8A9D246-CDF4-402A-A475-B5C0F6CAECCE}" type="presParOf" srcId="{A7D9388D-5C97-4320-B7CB-E8D7D415EF9B}" destId="{E52053BC-B636-477F-A46B-185443A43B13}" srcOrd="3" destOrd="0" presId="urn:microsoft.com/office/officeart/2005/8/layout/hProcess4"/>
    <dgm:cxn modelId="{1F94302B-60FA-4894-B63A-05887D450C2F}" type="presParOf" srcId="{A7D9388D-5C97-4320-B7CB-E8D7D415EF9B}" destId="{483CF0D0-F36C-4F23-B22F-891792D5416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56A106-A955-4823-B82E-FDE0F996C841}" type="doc">
      <dgm:prSet loTypeId="urn:microsoft.com/office/officeart/2005/8/layout/hProcess4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7979957A-4186-4471-AA74-E0CE7AB38E9B}">
      <dgm:prSet phldrT="[Texto]"/>
      <dgm:spPr>
        <a:solidFill>
          <a:srgbClr val="990000"/>
        </a:solidFill>
      </dgm:spPr>
      <dgm:t>
        <a:bodyPr/>
        <a:lstStyle/>
        <a:p>
          <a:r>
            <a:rPr lang="es-CO" dirty="0"/>
            <a:t>Observación</a:t>
          </a:r>
        </a:p>
      </dgm:t>
    </dgm:pt>
    <dgm:pt modelId="{C5D1B4CC-07DA-4E70-AF1D-4810375B19F6}" type="parTrans" cxnId="{1281CA39-2D11-4878-9E6C-3BD940F50EED}">
      <dgm:prSet/>
      <dgm:spPr/>
      <dgm:t>
        <a:bodyPr/>
        <a:lstStyle/>
        <a:p>
          <a:endParaRPr lang="es-CO"/>
        </a:p>
      </dgm:t>
    </dgm:pt>
    <dgm:pt modelId="{A31315A0-4E8B-4452-980C-744074E763EF}" type="sibTrans" cxnId="{1281CA39-2D11-4878-9E6C-3BD940F50EED}">
      <dgm:prSet/>
      <dgm:spPr/>
      <dgm:t>
        <a:bodyPr/>
        <a:lstStyle/>
        <a:p>
          <a:endParaRPr lang="es-CO"/>
        </a:p>
      </dgm:t>
    </dgm:pt>
    <dgm:pt modelId="{D7DB6906-CA5B-43F7-B1EE-0174DBD56684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O" sz="1600" dirty="0">
              <a:solidFill>
                <a:schemeClr val="tx1"/>
              </a:solidFill>
            </a:rPr>
            <a:t>Se encuentran observaciones para la mejora en la Planeación Estratégica en desarrollo para 2020-2024, así como en la forma de medir avance de planes de acción y cumplimiento de metas para los indicadores estratégicos vigentes.</a:t>
          </a:r>
        </a:p>
      </dgm:t>
    </dgm:pt>
    <dgm:pt modelId="{B7A30030-44B6-4B42-A1FE-A79B76CCA02D}" type="parTrans" cxnId="{4E95CDB1-F4D9-480B-B656-383E17BAD24A}">
      <dgm:prSet/>
      <dgm:spPr/>
      <dgm:t>
        <a:bodyPr/>
        <a:lstStyle/>
        <a:p>
          <a:endParaRPr lang="es-CO"/>
        </a:p>
      </dgm:t>
    </dgm:pt>
    <dgm:pt modelId="{D00E1EDB-AEA9-4778-83D2-D69173105E9B}" type="sibTrans" cxnId="{4E95CDB1-F4D9-480B-B656-383E17BAD24A}">
      <dgm:prSet/>
      <dgm:spPr/>
      <dgm:t>
        <a:bodyPr/>
        <a:lstStyle/>
        <a:p>
          <a:endParaRPr lang="es-CO"/>
        </a:p>
      </dgm:t>
    </dgm:pt>
    <dgm:pt modelId="{F752A0A7-F5DB-48D8-8DD2-524C9D9573B6}">
      <dgm:prSet phldrT="[Texto]"/>
      <dgm:spPr>
        <a:solidFill>
          <a:srgbClr val="002060"/>
        </a:solidFill>
      </dgm:spPr>
      <dgm:t>
        <a:bodyPr/>
        <a:lstStyle/>
        <a:p>
          <a:r>
            <a:rPr lang="es-CO" dirty="0"/>
            <a:t>Acción de Mejora</a:t>
          </a:r>
        </a:p>
      </dgm:t>
    </dgm:pt>
    <dgm:pt modelId="{1F2C2C73-02EF-4311-B0EA-695AFF4104B3}" type="parTrans" cxnId="{C2320B79-3825-4E6B-B16D-AC809DBF5B98}">
      <dgm:prSet/>
      <dgm:spPr/>
      <dgm:t>
        <a:bodyPr/>
        <a:lstStyle/>
        <a:p>
          <a:endParaRPr lang="es-CO"/>
        </a:p>
      </dgm:t>
    </dgm:pt>
    <dgm:pt modelId="{EE8A2AAC-153A-49A5-ADDB-B0DE3EF74F07}" type="sibTrans" cxnId="{C2320B79-3825-4E6B-B16D-AC809DBF5B98}">
      <dgm:prSet/>
      <dgm:spPr/>
      <dgm:t>
        <a:bodyPr/>
        <a:lstStyle/>
        <a:p>
          <a:endParaRPr lang="es-CO"/>
        </a:p>
      </dgm:t>
    </dgm:pt>
    <dgm:pt modelId="{52072E52-1797-47FA-98F4-80FCFA43668C}">
      <dgm:prSet phldrT="[Texto]" custT="1"/>
      <dgm:spPr/>
      <dgm:t>
        <a:bodyPr/>
        <a:lstStyle/>
        <a:p>
          <a:pPr algn="just"/>
          <a:r>
            <a:rPr lang="es-CO" sz="1600" dirty="0"/>
            <a:t>Ajuste de riesgos y controles en el mapa de riesgo operativo.</a:t>
          </a:r>
        </a:p>
      </dgm:t>
    </dgm:pt>
    <dgm:pt modelId="{7F8FD446-AEB7-4250-AFA8-1ECDEBF5A98A}" type="parTrans" cxnId="{35F73D20-33B0-4304-B234-A1FA9202FE31}">
      <dgm:prSet/>
      <dgm:spPr/>
      <dgm:t>
        <a:bodyPr/>
        <a:lstStyle/>
        <a:p>
          <a:endParaRPr lang="es-CO"/>
        </a:p>
      </dgm:t>
    </dgm:pt>
    <dgm:pt modelId="{E65AA737-5892-4FB5-A49D-94804BDCBED8}" type="sibTrans" cxnId="{35F73D20-33B0-4304-B234-A1FA9202FE31}">
      <dgm:prSet/>
      <dgm:spPr/>
      <dgm:t>
        <a:bodyPr/>
        <a:lstStyle/>
        <a:p>
          <a:endParaRPr lang="es-CO"/>
        </a:p>
      </dgm:t>
    </dgm:pt>
    <dgm:pt modelId="{60D4BF0C-8659-4AE2-A34B-FC4FA8B9D9AC}">
      <dgm:prSet phldrT="[Texto]"/>
      <dgm:spPr>
        <a:solidFill>
          <a:srgbClr val="FF3300"/>
        </a:solidFill>
      </dgm:spPr>
      <dgm:t>
        <a:bodyPr/>
        <a:lstStyle/>
        <a:p>
          <a:r>
            <a:rPr lang="es-CO" dirty="0"/>
            <a:t>Fecha de Finalización</a:t>
          </a:r>
        </a:p>
      </dgm:t>
    </dgm:pt>
    <dgm:pt modelId="{6F057973-AC84-4183-BB3F-82943F263509}" type="parTrans" cxnId="{E256E8C6-438A-4394-864F-DBFAC9F0A2E3}">
      <dgm:prSet/>
      <dgm:spPr/>
      <dgm:t>
        <a:bodyPr/>
        <a:lstStyle/>
        <a:p>
          <a:endParaRPr lang="es-CO"/>
        </a:p>
      </dgm:t>
    </dgm:pt>
    <dgm:pt modelId="{8966794D-F813-4D22-8594-CC3333F15B90}" type="sibTrans" cxnId="{E256E8C6-438A-4394-864F-DBFAC9F0A2E3}">
      <dgm:prSet/>
      <dgm:spPr/>
      <dgm:t>
        <a:bodyPr/>
        <a:lstStyle/>
        <a:p>
          <a:endParaRPr lang="es-CO"/>
        </a:p>
      </dgm:t>
    </dgm:pt>
    <dgm:pt modelId="{A8E0248B-914D-499B-90FC-D131EAB12E8F}">
      <dgm:prSet phldrT="[Texto]" custT="1"/>
      <dgm:spPr/>
      <dgm:t>
        <a:bodyPr/>
        <a:lstStyle/>
        <a:p>
          <a:pPr algn="just"/>
          <a:r>
            <a:rPr lang="es-CO" sz="1600" dirty="0"/>
            <a:t>13 de Noviembre de 2020.</a:t>
          </a:r>
        </a:p>
      </dgm:t>
    </dgm:pt>
    <dgm:pt modelId="{24538750-BE69-4AA9-BC0E-D2D03A832EF1}" type="parTrans" cxnId="{64B062A5-E5C1-41BD-94CB-0785FBCB865F}">
      <dgm:prSet/>
      <dgm:spPr/>
      <dgm:t>
        <a:bodyPr/>
        <a:lstStyle/>
        <a:p>
          <a:endParaRPr lang="es-CO"/>
        </a:p>
      </dgm:t>
    </dgm:pt>
    <dgm:pt modelId="{E5E634DD-400B-40CA-B8CA-05D17C65B4B5}" type="sibTrans" cxnId="{64B062A5-E5C1-41BD-94CB-0785FBCB865F}">
      <dgm:prSet/>
      <dgm:spPr/>
      <dgm:t>
        <a:bodyPr/>
        <a:lstStyle/>
        <a:p>
          <a:endParaRPr lang="es-CO"/>
        </a:p>
      </dgm:t>
    </dgm:pt>
    <dgm:pt modelId="{4E6CF7AF-345A-4FDC-9174-84B9CF6C4BC1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O" sz="1600" dirty="0">
              <a:solidFill>
                <a:schemeClr val="tx1"/>
              </a:solidFill>
            </a:rPr>
            <a:t>Se presentan deficiencias en la identificación de riesgos y causas, se obtiene calificación moderada en los controles del riesgo operativo del proceso.</a:t>
          </a:r>
        </a:p>
      </dgm:t>
    </dgm:pt>
    <dgm:pt modelId="{3207AECD-0A43-48C0-88AA-E6B65B41E10C}" type="parTrans" cxnId="{811DF106-2BD8-404C-BEB0-B7FBA8AEB065}">
      <dgm:prSet/>
      <dgm:spPr/>
      <dgm:t>
        <a:bodyPr/>
        <a:lstStyle/>
        <a:p>
          <a:endParaRPr lang="es-CO"/>
        </a:p>
      </dgm:t>
    </dgm:pt>
    <dgm:pt modelId="{47E74ED3-009B-4EBD-8274-D3A95D7B1CFE}" type="sibTrans" cxnId="{811DF106-2BD8-404C-BEB0-B7FBA8AEB065}">
      <dgm:prSet/>
      <dgm:spPr/>
      <dgm:t>
        <a:bodyPr/>
        <a:lstStyle/>
        <a:p>
          <a:endParaRPr lang="es-CO"/>
        </a:p>
      </dgm:t>
    </dgm:pt>
    <dgm:pt modelId="{ECD31D06-D841-4886-B167-DC873A8C91FD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None/>
          </a:pPr>
          <a:r>
            <a:rPr lang="es-CO" sz="1600" dirty="0">
              <a:solidFill>
                <a:schemeClr val="tx1"/>
              </a:solidFill>
            </a:rPr>
            <a:t>Causa: inadecuada definición de riesgos, causas y controles.</a:t>
          </a:r>
        </a:p>
      </dgm:t>
    </dgm:pt>
    <dgm:pt modelId="{C1BF8B24-B476-403E-B924-BDDF58AC5C84}" type="parTrans" cxnId="{F5BDBAC4-A9A1-40A5-864F-34DE2F470B8D}">
      <dgm:prSet/>
      <dgm:spPr/>
      <dgm:t>
        <a:bodyPr/>
        <a:lstStyle/>
        <a:p>
          <a:endParaRPr lang="es-CO"/>
        </a:p>
      </dgm:t>
    </dgm:pt>
    <dgm:pt modelId="{A9D0C574-8D4F-492E-B834-F1922867ADD1}" type="sibTrans" cxnId="{F5BDBAC4-A9A1-40A5-864F-34DE2F470B8D}">
      <dgm:prSet/>
      <dgm:spPr/>
      <dgm:t>
        <a:bodyPr/>
        <a:lstStyle/>
        <a:p>
          <a:endParaRPr lang="es-CO"/>
        </a:p>
      </dgm:t>
    </dgm:pt>
    <dgm:pt modelId="{AA66964D-AF5E-4255-8B5A-9BDE73B6FFFF}">
      <dgm:prSet phldrT="[Texto]" custT="1"/>
      <dgm:spPr/>
      <dgm:t>
        <a:bodyPr/>
        <a:lstStyle/>
        <a:p>
          <a:pPr algn="just"/>
          <a:r>
            <a:rPr lang="es-CO" sz="1600" dirty="0"/>
            <a:t>No se encuentra efectiva la acción, se programa reunión para revisión con la Oficina Asesora de Planeación.</a:t>
          </a:r>
        </a:p>
      </dgm:t>
    </dgm:pt>
    <dgm:pt modelId="{610FE207-8AA8-4F78-8DAD-F71C89F42096}" type="parTrans" cxnId="{EF3FA22B-2255-4F6D-9905-D4229FA96850}">
      <dgm:prSet/>
      <dgm:spPr/>
      <dgm:t>
        <a:bodyPr/>
        <a:lstStyle/>
        <a:p>
          <a:endParaRPr lang="es-CO"/>
        </a:p>
      </dgm:t>
    </dgm:pt>
    <dgm:pt modelId="{FF06D728-EE5C-4D33-9FB7-67914DFD2B9F}" type="sibTrans" cxnId="{EF3FA22B-2255-4F6D-9905-D4229FA96850}">
      <dgm:prSet/>
      <dgm:spPr/>
      <dgm:t>
        <a:bodyPr/>
        <a:lstStyle/>
        <a:p>
          <a:endParaRPr lang="es-CO"/>
        </a:p>
      </dgm:t>
    </dgm:pt>
    <dgm:pt modelId="{59E024AD-C55F-4730-B5FE-D1BD6D2B160A}" type="pres">
      <dgm:prSet presAssocID="{DD56A106-A955-4823-B82E-FDE0F996C841}" presName="Name0" presStyleCnt="0">
        <dgm:presLayoutVars>
          <dgm:dir/>
          <dgm:animLvl val="lvl"/>
          <dgm:resizeHandles val="exact"/>
        </dgm:presLayoutVars>
      </dgm:prSet>
      <dgm:spPr/>
    </dgm:pt>
    <dgm:pt modelId="{86D7EC1E-A953-4C35-8652-5EED7A77F34A}" type="pres">
      <dgm:prSet presAssocID="{DD56A106-A955-4823-B82E-FDE0F996C841}" presName="tSp" presStyleCnt="0"/>
      <dgm:spPr/>
    </dgm:pt>
    <dgm:pt modelId="{558E9DD8-BA22-4F9E-9EA0-1AF29AEA1810}" type="pres">
      <dgm:prSet presAssocID="{DD56A106-A955-4823-B82E-FDE0F996C841}" presName="bSp" presStyleCnt="0"/>
      <dgm:spPr/>
    </dgm:pt>
    <dgm:pt modelId="{09258BD8-E0C7-4637-AA2B-1D27132C37CE}" type="pres">
      <dgm:prSet presAssocID="{DD56A106-A955-4823-B82E-FDE0F996C841}" presName="process" presStyleCnt="0"/>
      <dgm:spPr/>
    </dgm:pt>
    <dgm:pt modelId="{D587AFF5-BB15-4DDA-9F15-F2B236E1D554}" type="pres">
      <dgm:prSet presAssocID="{7979957A-4186-4471-AA74-E0CE7AB38E9B}" presName="composite1" presStyleCnt="0"/>
      <dgm:spPr/>
    </dgm:pt>
    <dgm:pt modelId="{C5052A93-0107-4E69-A98D-E23642A5F366}" type="pres">
      <dgm:prSet presAssocID="{7979957A-4186-4471-AA74-E0CE7AB38E9B}" presName="dummyNode1" presStyleLbl="node1" presStyleIdx="0" presStyleCnt="3"/>
      <dgm:spPr/>
    </dgm:pt>
    <dgm:pt modelId="{BEAF0D59-5575-4BC6-AFCA-6C5E039E0D8C}" type="pres">
      <dgm:prSet presAssocID="{7979957A-4186-4471-AA74-E0CE7AB38E9B}" presName="childNode1" presStyleLbl="bgAcc1" presStyleIdx="0" presStyleCnt="3" custScaleX="151657" custScaleY="163580" custLinFactNeighborX="-225" custLinFactNeighborY="-52956">
        <dgm:presLayoutVars>
          <dgm:bulletEnabled val="1"/>
        </dgm:presLayoutVars>
      </dgm:prSet>
      <dgm:spPr/>
    </dgm:pt>
    <dgm:pt modelId="{05B29DD1-4644-4EF8-90D8-5BD2F3A6DAC4}" type="pres">
      <dgm:prSet presAssocID="{7979957A-4186-4471-AA74-E0CE7AB38E9B}" presName="childNode1tx" presStyleLbl="bgAcc1" presStyleIdx="0" presStyleCnt="3">
        <dgm:presLayoutVars>
          <dgm:bulletEnabled val="1"/>
        </dgm:presLayoutVars>
      </dgm:prSet>
      <dgm:spPr/>
    </dgm:pt>
    <dgm:pt modelId="{1E02BB26-77EF-4AD8-AC62-49F20A81E2E1}" type="pres">
      <dgm:prSet presAssocID="{7979957A-4186-4471-AA74-E0CE7AB38E9B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2185DC7B-22E3-446E-AD41-B6D303A76687}" type="pres">
      <dgm:prSet presAssocID="{7979957A-4186-4471-AA74-E0CE7AB38E9B}" presName="connSite1" presStyleCnt="0"/>
      <dgm:spPr/>
    </dgm:pt>
    <dgm:pt modelId="{A15CF27F-66ED-4888-9088-0626FB172C11}" type="pres">
      <dgm:prSet presAssocID="{A31315A0-4E8B-4452-980C-744074E763EF}" presName="Name9" presStyleLbl="sibTrans2D1" presStyleIdx="0" presStyleCnt="2"/>
      <dgm:spPr/>
    </dgm:pt>
    <dgm:pt modelId="{797B14F2-C6B9-4ED1-9C10-55A5DB74F265}" type="pres">
      <dgm:prSet presAssocID="{F752A0A7-F5DB-48D8-8DD2-524C9D9573B6}" presName="composite2" presStyleCnt="0"/>
      <dgm:spPr/>
    </dgm:pt>
    <dgm:pt modelId="{D380D224-98BC-49AC-9376-3C416F2C866A}" type="pres">
      <dgm:prSet presAssocID="{F752A0A7-F5DB-48D8-8DD2-524C9D9573B6}" presName="dummyNode2" presStyleLbl="node1" presStyleIdx="0" presStyleCnt="3"/>
      <dgm:spPr/>
    </dgm:pt>
    <dgm:pt modelId="{CFAA915A-504F-4169-AB8F-28209E6C5AF7}" type="pres">
      <dgm:prSet presAssocID="{F752A0A7-F5DB-48D8-8DD2-524C9D9573B6}" presName="childNode2" presStyleLbl="bgAcc1" presStyleIdx="1" presStyleCnt="3" custScaleY="125834" custLinFactNeighborX="7856" custLinFactNeighborY="4168">
        <dgm:presLayoutVars>
          <dgm:bulletEnabled val="1"/>
        </dgm:presLayoutVars>
      </dgm:prSet>
      <dgm:spPr/>
    </dgm:pt>
    <dgm:pt modelId="{1A63D2B9-F9DF-4902-9F96-A7C81C2E8180}" type="pres">
      <dgm:prSet presAssocID="{F752A0A7-F5DB-48D8-8DD2-524C9D9573B6}" presName="childNode2tx" presStyleLbl="bgAcc1" presStyleIdx="1" presStyleCnt="3">
        <dgm:presLayoutVars>
          <dgm:bulletEnabled val="1"/>
        </dgm:presLayoutVars>
      </dgm:prSet>
      <dgm:spPr/>
    </dgm:pt>
    <dgm:pt modelId="{BE1277AE-E5E8-4508-A6C1-C46953FE433C}" type="pres">
      <dgm:prSet presAssocID="{F752A0A7-F5DB-48D8-8DD2-524C9D9573B6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985CF886-33EB-4ABC-85EF-12D44B53DBB5}" type="pres">
      <dgm:prSet presAssocID="{F752A0A7-F5DB-48D8-8DD2-524C9D9573B6}" presName="connSite2" presStyleCnt="0"/>
      <dgm:spPr/>
    </dgm:pt>
    <dgm:pt modelId="{2D4B9BC5-9D40-4F6B-9EB2-5D5AB1ABD749}" type="pres">
      <dgm:prSet presAssocID="{EE8A2AAC-153A-49A5-ADDB-B0DE3EF74F07}" presName="Name18" presStyleLbl="sibTrans2D1" presStyleIdx="1" presStyleCnt="2"/>
      <dgm:spPr/>
    </dgm:pt>
    <dgm:pt modelId="{A7D9388D-5C97-4320-B7CB-E8D7D415EF9B}" type="pres">
      <dgm:prSet presAssocID="{60D4BF0C-8659-4AE2-A34B-FC4FA8B9D9AC}" presName="composite1" presStyleCnt="0"/>
      <dgm:spPr/>
    </dgm:pt>
    <dgm:pt modelId="{38FDDAC8-80C8-4A84-99E1-D6DE62FA9C23}" type="pres">
      <dgm:prSet presAssocID="{60D4BF0C-8659-4AE2-A34B-FC4FA8B9D9AC}" presName="dummyNode1" presStyleLbl="node1" presStyleIdx="1" presStyleCnt="3"/>
      <dgm:spPr/>
    </dgm:pt>
    <dgm:pt modelId="{4E8189AA-BA70-48F6-8C88-0A7ADF46815E}" type="pres">
      <dgm:prSet presAssocID="{60D4BF0C-8659-4AE2-A34B-FC4FA8B9D9AC}" presName="childNode1" presStyleLbl="bgAcc1" presStyleIdx="2" presStyleCnt="3">
        <dgm:presLayoutVars>
          <dgm:bulletEnabled val="1"/>
        </dgm:presLayoutVars>
      </dgm:prSet>
      <dgm:spPr/>
    </dgm:pt>
    <dgm:pt modelId="{DF932A47-0F94-46AE-9BBD-A83BF91B8EE3}" type="pres">
      <dgm:prSet presAssocID="{60D4BF0C-8659-4AE2-A34B-FC4FA8B9D9AC}" presName="childNode1tx" presStyleLbl="bgAcc1" presStyleIdx="2" presStyleCnt="3">
        <dgm:presLayoutVars>
          <dgm:bulletEnabled val="1"/>
        </dgm:presLayoutVars>
      </dgm:prSet>
      <dgm:spPr/>
    </dgm:pt>
    <dgm:pt modelId="{E52053BC-B636-477F-A46B-185443A43B13}" type="pres">
      <dgm:prSet presAssocID="{60D4BF0C-8659-4AE2-A34B-FC4FA8B9D9AC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483CF0D0-F36C-4F23-B22F-891792D54161}" type="pres">
      <dgm:prSet presAssocID="{60D4BF0C-8659-4AE2-A34B-FC4FA8B9D9AC}" presName="connSite1" presStyleCnt="0"/>
      <dgm:spPr/>
    </dgm:pt>
  </dgm:ptLst>
  <dgm:cxnLst>
    <dgm:cxn modelId="{1FFA7100-BB76-4992-97D3-A0830829E718}" type="presOf" srcId="{ECD31D06-D841-4886-B167-DC873A8C91FD}" destId="{05B29DD1-4644-4EF8-90D8-5BD2F3A6DAC4}" srcOrd="1" destOrd="2" presId="urn:microsoft.com/office/officeart/2005/8/layout/hProcess4"/>
    <dgm:cxn modelId="{811DF106-2BD8-404C-BEB0-B7FBA8AEB065}" srcId="{7979957A-4186-4471-AA74-E0CE7AB38E9B}" destId="{4E6CF7AF-345A-4FDC-9174-84B9CF6C4BC1}" srcOrd="1" destOrd="0" parTransId="{3207AECD-0A43-48C0-88AA-E6B65B41E10C}" sibTransId="{47E74ED3-009B-4EBD-8274-D3A95D7B1CFE}"/>
    <dgm:cxn modelId="{FF5C9A07-39E6-4779-8D39-9E9532682F3B}" type="presOf" srcId="{F752A0A7-F5DB-48D8-8DD2-524C9D9573B6}" destId="{BE1277AE-E5E8-4508-A6C1-C46953FE433C}" srcOrd="0" destOrd="0" presId="urn:microsoft.com/office/officeart/2005/8/layout/hProcess4"/>
    <dgm:cxn modelId="{D6CFFF09-373D-455F-B623-F1494B5ED0B4}" type="presOf" srcId="{AA66964D-AF5E-4255-8B5A-9BDE73B6FFFF}" destId="{CFAA915A-504F-4169-AB8F-28209E6C5AF7}" srcOrd="0" destOrd="1" presId="urn:microsoft.com/office/officeart/2005/8/layout/hProcess4"/>
    <dgm:cxn modelId="{FFA10F0A-126F-4395-A1E9-4D83C4BC8391}" type="presOf" srcId="{AA66964D-AF5E-4255-8B5A-9BDE73B6FFFF}" destId="{1A63D2B9-F9DF-4902-9F96-A7C81C2E8180}" srcOrd="1" destOrd="1" presId="urn:microsoft.com/office/officeart/2005/8/layout/hProcess4"/>
    <dgm:cxn modelId="{42523B15-46BC-4677-94FD-DEE2E6506A34}" type="presOf" srcId="{ECD31D06-D841-4886-B167-DC873A8C91FD}" destId="{BEAF0D59-5575-4BC6-AFCA-6C5E039E0D8C}" srcOrd="0" destOrd="2" presId="urn:microsoft.com/office/officeart/2005/8/layout/hProcess4"/>
    <dgm:cxn modelId="{D854CF19-2937-4E9A-BEAA-C5367496CE7A}" type="presOf" srcId="{60D4BF0C-8659-4AE2-A34B-FC4FA8B9D9AC}" destId="{E52053BC-B636-477F-A46B-185443A43B13}" srcOrd="0" destOrd="0" presId="urn:microsoft.com/office/officeart/2005/8/layout/hProcess4"/>
    <dgm:cxn modelId="{A13EB01A-4F76-4292-9121-486751784450}" type="presOf" srcId="{A8E0248B-914D-499B-90FC-D131EAB12E8F}" destId="{DF932A47-0F94-46AE-9BBD-A83BF91B8EE3}" srcOrd="1" destOrd="0" presId="urn:microsoft.com/office/officeart/2005/8/layout/hProcess4"/>
    <dgm:cxn modelId="{35F73D20-33B0-4304-B234-A1FA9202FE31}" srcId="{F752A0A7-F5DB-48D8-8DD2-524C9D9573B6}" destId="{52072E52-1797-47FA-98F4-80FCFA43668C}" srcOrd="0" destOrd="0" parTransId="{7F8FD446-AEB7-4250-AFA8-1ECDEBF5A98A}" sibTransId="{E65AA737-5892-4FB5-A49D-94804BDCBED8}"/>
    <dgm:cxn modelId="{A7CB5321-46E4-406F-8034-02CC424152A4}" type="presOf" srcId="{D7DB6906-CA5B-43F7-B1EE-0174DBD56684}" destId="{BEAF0D59-5575-4BC6-AFCA-6C5E039E0D8C}" srcOrd="0" destOrd="0" presId="urn:microsoft.com/office/officeart/2005/8/layout/hProcess4"/>
    <dgm:cxn modelId="{EF3FA22B-2255-4F6D-9905-D4229FA96850}" srcId="{F752A0A7-F5DB-48D8-8DD2-524C9D9573B6}" destId="{AA66964D-AF5E-4255-8B5A-9BDE73B6FFFF}" srcOrd="1" destOrd="0" parTransId="{610FE207-8AA8-4F78-8DAD-F71C89F42096}" sibTransId="{FF06D728-EE5C-4D33-9FB7-67914DFD2B9F}"/>
    <dgm:cxn modelId="{1281CA39-2D11-4878-9E6C-3BD940F50EED}" srcId="{DD56A106-A955-4823-B82E-FDE0F996C841}" destId="{7979957A-4186-4471-AA74-E0CE7AB38E9B}" srcOrd="0" destOrd="0" parTransId="{C5D1B4CC-07DA-4E70-AF1D-4810375B19F6}" sibTransId="{A31315A0-4E8B-4452-980C-744074E763EF}"/>
    <dgm:cxn modelId="{5BDB4862-5B9D-4508-BB76-9BA187B08497}" type="presOf" srcId="{52072E52-1797-47FA-98F4-80FCFA43668C}" destId="{CFAA915A-504F-4169-AB8F-28209E6C5AF7}" srcOrd="0" destOrd="0" presId="urn:microsoft.com/office/officeart/2005/8/layout/hProcess4"/>
    <dgm:cxn modelId="{06DDC749-D3DA-4C85-AE67-E9F313D10528}" type="presOf" srcId="{52072E52-1797-47FA-98F4-80FCFA43668C}" destId="{1A63D2B9-F9DF-4902-9F96-A7C81C2E8180}" srcOrd="1" destOrd="0" presId="urn:microsoft.com/office/officeart/2005/8/layout/hProcess4"/>
    <dgm:cxn modelId="{4AFF3F71-8A9E-4D73-9E39-665D5DD47B25}" type="presOf" srcId="{A31315A0-4E8B-4452-980C-744074E763EF}" destId="{A15CF27F-66ED-4888-9088-0626FB172C11}" srcOrd="0" destOrd="0" presId="urn:microsoft.com/office/officeart/2005/8/layout/hProcess4"/>
    <dgm:cxn modelId="{7D8AB555-1098-49C0-93AD-438E15D68061}" type="presOf" srcId="{D7DB6906-CA5B-43F7-B1EE-0174DBD56684}" destId="{05B29DD1-4644-4EF8-90D8-5BD2F3A6DAC4}" srcOrd="1" destOrd="0" presId="urn:microsoft.com/office/officeart/2005/8/layout/hProcess4"/>
    <dgm:cxn modelId="{C2320B79-3825-4E6B-B16D-AC809DBF5B98}" srcId="{DD56A106-A955-4823-B82E-FDE0F996C841}" destId="{F752A0A7-F5DB-48D8-8DD2-524C9D9573B6}" srcOrd="1" destOrd="0" parTransId="{1F2C2C73-02EF-4311-B0EA-695AFF4104B3}" sibTransId="{EE8A2AAC-153A-49A5-ADDB-B0DE3EF74F07}"/>
    <dgm:cxn modelId="{B6988589-53E7-4445-9AE1-F8A5E473062E}" type="presOf" srcId="{4E6CF7AF-345A-4FDC-9174-84B9CF6C4BC1}" destId="{BEAF0D59-5575-4BC6-AFCA-6C5E039E0D8C}" srcOrd="0" destOrd="1" presId="urn:microsoft.com/office/officeart/2005/8/layout/hProcess4"/>
    <dgm:cxn modelId="{E787908E-3C03-4A2D-ADD6-2CDA42CDF497}" type="presOf" srcId="{4E6CF7AF-345A-4FDC-9174-84B9CF6C4BC1}" destId="{05B29DD1-4644-4EF8-90D8-5BD2F3A6DAC4}" srcOrd="1" destOrd="1" presId="urn:microsoft.com/office/officeart/2005/8/layout/hProcess4"/>
    <dgm:cxn modelId="{E3B8F1A1-22D5-4871-B260-5BD2B7CB4DB1}" type="presOf" srcId="{A8E0248B-914D-499B-90FC-D131EAB12E8F}" destId="{4E8189AA-BA70-48F6-8C88-0A7ADF46815E}" srcOrd="0" destOrd="0" presId="urn:microsoft.com/office/officeart/2005/8/layout/hProcess4"/>
    <dgm:cxn modelId="{64B062A5-E5C1-41BD-94CB-0785FBCB865F}" srcId="{60D4BF0C-8659-4AE2-A34B-FC4FA8B9D9AC}" destId="{A8E0248B-914D-499B-90FC-D131EAB12E8F}" srcOrd="0" destOrd="0" parTransId="{24538750-BE69-4AA9-BC0E-D2D03A832EF1}" sibTransId="{E5E634DD-400B-40CA-B8CA-05D17C65B4B5}"/>
    <dgm:cxn modelId="{C82C2FAA-2E31-4482-B171-69855A5BC844}" type="presOf" srcId="{DD56A106-A955-4823-B82E-FDE0F996C841}" destId="{59E024AD-C55F-4730-B5FE-D1BD6D2B160A}" srcOrd="0" destOrd="0" presId="urn:microsoft.com/office/officeart/2005/8/layout/hProcess4"/>
    <dgm:cxn modelId="{4E95CDB1-F4D9-480B-B656-383E17BAD24A}" srcId="{7979957A-4186-4471-AA74-E0CE7AB38E9B}" destId="{D7DB6906-CA5B-43F7-B1EE-0174DBD56684}" srcOrd="0" destOrd="0" parTransId="{B7A30030-44B6-4B42-A1FE-A79B76CCA02D}" sibTransId="{D00E1EDB-AEA9-4778-83D2-D69173105E9B}"/>
    <dgm:cxn modelId="{F5BDBAC4-A9A1-40A5-864F-34DE2F470B8D}" srcId="{7979957A-4186-4471-AA74-E0CE7AB38E9B}" destId="{ECD31D06-D841-4886-B167-DC873A8C91FD}" srcOrd="2" destOrd="0" parTransId="{C1BF8B24-B476-403E-B924-BDDF58AC5C84}" sibTransId="{A9D0C574-8D4F-492E-B834-F1922867ADD1}"/>
    <dgm:cxn modelId="{E256E8C6-438A-4394-864F-DBFAC9F0A2E3}" srcId="{DD56A106-A955-4823-B82E-FDE0F996C841}" destId="{60D4BF0C-8659-4AE2-A34B-FC4FA8B9D9AC}" srcOrd="2" destOrd="0" parTransId="{6F057973-AC84-4183-BB3F-82943F263509}" sibTransId="{8966794D-F813-4D22-8594-CC3333F15B90}"/>
    <dgm:cxn modelId="{B1487FD5-1B99-4705-B366-F8CE15849C88}" type="presOf" srcId="{EE8A2AAC-153A-49A5-ADDB-B0DE3EF74F07}" destId="{2D4B9BC5-9D40-4F6B-9EB2-5D5AB1ABD749}" srcOrd="0" destOrd="0" presId="urn:microsoft.com/office/officeart/2005/8/layout/hProcess4"/>
    <dgm:cxn modelId="{DD91F8F9-3E0C-46B0-9371-306581799F7D}" type="presOf" srcId="{7979957A-4186-4471-AA74-E0CE7AB38E9B}" destId="{1E02BB26-77EF-4AD8-AC62-49F20A81E2E1}" srcOrd="0" destOrd="0" presId="urn:microsoft.com/office/officeart/2005/8/layout/hProcess4"/>
    <dgm:cxn modelId="{8976CA2A-D56B-4788-99AD-A1F33C4B63A0}" type="presParOf" srcId="{59E024AD-C55F-4730-B5FE-D1BD6D2B160A}" destId="{86D7EC1E-A953-4C35-8652-5EED7A77F34A}" srcOrd="0" destOrd="0" presId="urn:microsoft.com/office/officeart/2005/8/layout/hProcess4"/>
    <dgm:cxn modelId="{0E0462B9-A6BF-4E6C-9102-CEC901DFEFE7}" type="presParOf" srcId="{59E024AD-C55F-4730-B5FE-D1BD6D2B160A}" destId="{558E9DD8-BA22-4F9E-9EA0-1AF29AEA1810}" srcOrd="1" destOrd="0" presId="urn:microsoft.com/office/officeart/2005/8/layout/hProcess4"/>
    <dgm:cxn modelId="{B0BDC8F7-14E5-4627-BD45-63B43716B802}" type="presParOf" srcId="{59E024AD-C55F-4730-B5FE-D1BD6D2B160A}" destId="{09258BD8-E0C7-4637-AA2B-1D27132C37CE}" srcOrd="2" destOrd="0" presId="urn:microsoft.com/office/officeart/2005/8/layout/hProcess4"/>
    <dgm:cxn modelId="{18A933AB-798C-4AA4-8C57-A7E5398B3A58}" type="presParOf" srcId="{09258BD8-E0C7-4637-AA2B-1D27132C37CE}" destId="{D587AFF5-BB15-4DDA-9F15-F2B236E1D554}" srcOrd="0" destOrd="0" presId="urn:microsoft.com/office/officeart/2005/8/layout/hProcess4"/>
    <dgm:cxn modelId="{544306AB-78D5-4B3D-863A-B8ECF74F02E6}" type="presParOf" srcId="{D587AFF5-BB15-4DDA-9F15-F2B236E1D554}" destId="{C5052A93-0107-4E69-A98D-E23642A5F366}" srcOrd="0" destOrd="0" presId="urn:microsoft.com/office/officeart/2005/8/layout/hProcess4"/>
    <dgm:cxn modelId="{A88092B3-5ACC-4A1D-AC40-DB532EBA13B3}" type="presParOf" srcId="{D587AFF5-BB15-4DDA-9F15-F2B236E1D554}" destId="{BEAF0D59-5575-4BC6-AFCA-6C5E039E0D8C}" srcOrd="1" destOrd="0" presId="urn:microsoft.com/office/officeart/2005/8/layout/hProcess4"/>
    <dgm:cxn modelId="{7A14F356-6FE5-4E5A-A570-5D6A05DEA493}" type="presParOf" srcId="{D587AFF5-BB15-4DDA-9F15-F2B236E1D554}" destId="{05B29DD1-4644-4EF8-90D8-5BD2F3A6DAC4}" srcOrd="2" destOrd="0" presId="urn:microsoft.com/office/officeart/2005/8/layout/hProcess4"/>
    <dgm:cxn modelId="{0A623366-6F75-459B-9925-3C6010774AD4}" type="presParOf" srcId="{D587AFF5-BB15-4DDA-9F15-F2B236E1D554}" destId="{1E02BB26-77EF-4AD8-AC62-49F20A81E2E1}" srcOrd="3" destOrd="0" presId="urn:microsoft.com/office/officeart/2005/8/layout/hProcess4"/>
    <dgm:cxn modelId="{73A0188C-92D2-440B-AECE-9EF321BB1C08}" type="presParOf" srcId="{D587AFF5-BB15-4DDA-9F15-F2B236E1D554}" destId="{2185DC7B-22E3-446E-AD41-B6D303A76687}" srcOrd="4" destOrd="0" presId="urn:microsoft.com/office/officeart/2005/8/layout/hProcess4"/>
    <dgm:cxn modelId="{D64A9FE9-BD88-4233-AF7D-A1BD1016FD31}" type="presParOf" srcId="{09258BD8-E0C7-4637-AA2B-1D27132C37CE}" destId="{A15CF27F-66ED-4888-9088-0626FB172C11}" srcOrd="1" destOrd="0" presId="urn:microsoft.com/office/officeart/2005/8/layout/hProcess4"/>
    <dgm:cxn modelId="{22EE9E66-B0DE-4ABA-96AD-49E4D95CA0D0}" type="presParOf" srcId="{09258BD8-E0C7-4637-AA2B-1D27132C37CE}" destId="{797B14F2-C6B9-4ED1-9C10-55A5DB74F265}" srcOrd="2" destOrd="0" presId="urn:microsoft.com/office/officeart/2005/8/layout/hProcess4"/>
    <dgm:cxn modelId="{A31EE4DF-5592-4F86-BE64-48B4F8B145A9}" type="presParOf" srcId="{797B14F2-C6B9-4ED1-9C10-55A5DB74F265}" destId="{D380D224-98BC-49AC-9376-3C416F2C866A}" srcOrd="0" destOrd="0" presId="urn:microsoft.com/office/officeart/2005/8/layout/hProcess4"/>
    <dgm:cxn modelId="{823C52D5-3198-42C5-BA54-A5F316A00FBB}" type="presParOf" srcId="{797B14F2-C6B9-4ED1-9C10-55A5DB74F265}" destId="{CFAA915A-504F-4169-AB8F-28209E6C5AF7}" srcOrd="1" destOrd="0" presId="urn:microsoft.com/office/officeart/2005/8/layout/hProcess4"/>
    <dgm:cxn modelId="{30AA6962-97B3-46E7-A06D-FB43C97C1773}" type="presParOf" srcId="{797B14F2-C6B9-4ED1-9C10-55A5DB74F265}" destId="{1A63D2B9-F9DF-4902-9F96-A7C81C2E8180}" srcOrd="2" destOrd="0" presId="urn:microsoft.com/office/officeart/2005/8/layout/hProcess4"/>
    <dgm:cxn modelId="{826C29A7-E27B-49E9-B4F7-F0A2392A2135}" type="presParOf" srcId="{797B14F2-C6B9-4ED1-9C10-55A5DB74F265}" destId="{BE1277AE-E5E8-4508-A6C1-C46953FE433C}" srcOrd="3" destOrd="0" presId="urn:microsoft.com/office/officeart/2005/8/layout/hProcess4"/>
    <dgm:cxn modelId="{8FDF2B3B-C976-4D99-A1A3-3D1480E769AA}" type="presParOf" srcId="{797B14F2-C6B9-4ED1-9C10-55A5DB74F265}" destId="{985CF886-33EB-4ABC-85EF-12D44B53DBB5}" srcOrd="4" destOrd="0" presId="urn:microsoft.com/office/officeart/2005/8/layout/hProcess4"/>
    <dgm:cxn modelId="{3EF97605-C009-46E5-A62A-5C607E06071F}" type="presParOf" srcId="{09258BD8-E0C7-4637-AA2B-1D27132C37CE}" destId="{2D4B9BC5-9D40-4F6B-9EB2-5D5AB1ABD749}" srcOrd="3" destOrd="0" presId="urn:microsoft.com/office/officeart/2005/8/layout/hProcess4"/>
    <dgm:cxn modelId="{66D4412D-7DFD-4709-A951-B545854B7E2C}" type="presParOf" srcId="{09258BD8-E0C7-4637-AA2B-1D27132C37CE}" destId="{A7D9388D-5C97-4320-B7CB-E8D7D415EF9B}" srcOrd="4" destOrd="0" presId="urn:microsoft.com/office/officeart/2005/8/layout/hProcess4"/>
    <dgm:cxn modelId="{692E6F75-477B-4ED3-96C6-A3FCA3E9CC40}" type="presParOf" srcId="{A7D9388D-5C97-4320-B7CB-E8D7D415EF9B}" destId="{38FDDAC8-80C8-4A84-99E1-D6DE62FA9C23}" srcOrd="0" destOrd="0" presId="urn:microsoft.com/office/officeart/2005/8/layout/hProcess4"/>
    <dgm:cxn modelId="{52E0CBEE-853E-4509-B2EF-30CB2DD71C29}" type="presParOf" srcId="{A7D9388D-5C97-4320-B7CB-E8D7D415EF9B}" destId="{4E8189AA-BA70-48F6-8C88-0A7ADF46815E}" srcOrd="1" destOrd="0" presId="urn:microsoft.com/office/officeart/2005/8/layout/hProcess4"/>
    <dgm:cxn modelId="{CCE91550-10C1-4591-996A-7D520F54BCC8}" type="presParOf" srcId="{A7D9388D-5C97-4320-B7CB-E8D7D415EF9B}" destId="{DF932A47-0F94-46AE-9BBD-A83BF91B8EE3}" srcOrd="2" destOrd="0" presId="urn:microsoft.com/office/officeart/2005/8/layout/hProcess4"/>
    <dgm:cxn modelId="{D8A9D246-CDF4-402A-A475-B5C0F6CAECCE}" type="presParOf" srcId="{A7D9388D-5C97-4320-B7CB-E8D7D415EF9B}" destId="{E52053BC-B636-477F-A46B-185443A43B13}" srcOrd="3" destOrd="0" presId="urn:microsoft.com/office/officeart/2005/8/layout/hProcess4"/>
    <dgm:cxn modelId="{1F94302B-60FA-4894-B63A-05887D450C2F}" type="presParOf" srcId="{A7D9388D-5C97-4320-B7CB-E8D7D415EF9B}" destId="{483CF0D0-F36C-4F23-B22F-891792D5416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56A106-A955-4823-B82E-FDE0F996C841}" type="doc">
      <dgm:prSet loTypeId="urn:microsoft.com/office/officeart/2005/8/layout/hProcess4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7979957A-4186-4471-AA74-E0CE7AB38E9B}">
      <dgm:prSet phldrT="[Texto]"/>
      <dgm:spPr>
        <a:solidFill>
          <a:srgbClr val="990000"/>
        </a:solidFill>
      </dgm:spPr>
      <dgm:t>
        <a:bodyPr/>
        <a:lstStyle/>
        <a:p>
          <a:r>
            <a:rPr lang="es-CO" dirty="0"/>
            <a:t>Observación</a:t>
          </a:r>
        </a:p>
      </dgm:t>
    </dgm:pt>
    <dgm:pt modelId="{C5D1B4CC-07DA-4E70-AF1D-4810375B19F6}" type="parTrans" cxnId="{1281CA39-2D11-4878-9E6C-3BD940F50EED}">
      <dgm:prSet/>
      <dgm:spPr/>
      <dgm:t>
        <a:bodyPr/>
        <a:lstStyle/>
        <a:p>
          <a:endParaRPr lang="es-CO"/>
        </a:p>
      </dgm:t>
    </dgm:pt>
    <dgm:pt modelId="{A31315A0-4E8B-4452-980C-744074E763EF}" type="sibTrans" cxnId="{1281CA39-2D11-4878-9E6C-3BD940F50EED}">
      <dgm:prSet/>
      <dgm:spPr/>
      <dgm:t>
        <a:bodyPr/>
        <a:lstStyle/>
        <a:p>
          <a:endParaRPr lang="es-CO"/>
        </a:p>
      </dgm:t>
    </dgm:pt>
    <dgm:pt modelId="{D7DB6906-CA5B-43F7-B1EE-0174DBD56684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O" sz="1600" dirty="0"/>
            <a:t>Se observan inconsistencias en la calificación de los criterios de selección y también aprobación doble de crédito para dos aspirantes.</a:t>
          </a:r>
          <a:endParaRPr lang="es-CO" sz="1600" dirty="0">
            <a:solidFill>
              <a:schemeClr val="tx1"/>
            </a:solidFill>
          </a:endParaRPr>
        </a:p>
      </dgm:t>
    </dgm:pt>
    <dgm:pt modelId="{B7A30030-44B6-4B42-A1FE-A79B76CCA02D}" type="parTrans" cxnId="{4E95CDB1-F4D9-480B-B656-383E17BAD24A}">
      <dgm:prSet/>
      <dgm:spPr/>
      <dgm:t>
        <a:bodyPr/>
        <a:lstStyle/>
        <a:p>
          <a:endParaRPr lang="es-CO"/>
        </a:p>
      </dgm:t>
    </dgm:pt>
    <dgm:pt modelId="{D00E1EDB-AEA9-4778-83D2-D69173105E9B}" type="sibTrans" cxnId="{4E95CDB1-F4D9-480B-B656-383E17BAD24A}">
      <dgm:prSet/>
      <dgm:spPr/>
      <dgm:t>
        <a:bodyPr/>
        <a:lstStyle/>
        <a:p>
          <a:endParaRPr lang="es-CO"/>
        </a:p>
      </dgm:t>
    </dgm:pt>
    <dgm:pt modelId="{F752A0A7-F5DB-48D8-8DD2-524C9D9573B6}">
      <dgm:prSet phldrT="[Texto]"/>
      <dgm:spPr>
        <a:solidFill>
          <a:srgbClr val="002060"/>
        </a:solidFill>
      </dgm:spPr>
      <dgm:t>
        <a:bodyPr/>
        <a:lstStyle/>
        <a:p>
          <a:r>
            <a:rPr lang="es-CO" dirty="0"/>
            <a:t>Acción de Mejora</a:t>
          </a:r>
        </a:p>
      </dgm:t>
    </dgm:pt>
    <dgm:pt modelId="{1F2C2C73-02EF-4311-B0EA-695AFF4104B3}" type="parTrans" cxnId="{C2320B79-3825-4E6B-B16D-AC809DBF5B98}">
      <dgm:prSet/>
      <dgm:spPr/>
      <dgm:t>
        <a:bodyPr/>
        <a:lstStyle/>
        <a:p>
          <a:endParaRPr lang="es-CO"/>
        </a:p>
      </dgm:t>
    </dgm:pt>
    <dgm:pt modelId="{EE8A2AAC-153A-49A5-ADDB-B0DE3EF74F07}" type="sibTrans" cxnId="{C2320B79-3825-4E6B-B16D-AC809DBF5B98}">
      <dgm:prSet/>
      <dgm:spPr/>
      <dgm:t>
        <a:bodyPr/>
        <a:lstStyle/>
        <a:p>
          <a:endParaRPr lang="es-CO"/>
        </a:p>
      </dgm:t>
    </dgm:pt>
    <dgm:pt modelId="{52072E52-1797-47FA-98F4-80FCFA43668C}">
      <dgm:prSet phldrT="[Texto]" custT="1"/>
      <dgm:spPr/>
      <dgm:t>
        <a:bodyPr/>
        <a:lstStyle/>
        <a:p>
          <a:r>
            <a:rPr lang="es-CO" sz="1600" dirty="0"/>
            <a:t>No se ha recibido plan de mejoramiento.</a:t>
          </a:r>
        </a:p>
      </dgm:t>
    </dgm:pt>
    <dgm:pt modelId="{7F8FD446-AEB7-4250-AFA8-1ECDEBF5A98A}" type="parTrans" cxnId="{35F73D20-33B0-4304-B234-A1FA9202FE31}">
      <dgm:prSet/>
      <dgm:spPr/>
      <dgm:t>
        <a:bodyPr/>
        <a:lstStyle/>
        <a:p>
          <a:endParaRPr lang="es-CO"/>
        </a:p>
      </dgm:t>
    </dgm:pt>
    <dgm:pt modelId="{E65AA737-5892-4FB5-A49D-94804BDCBED8}" type="sibTrans" cxnId="{35F73D20-33B0-4304-B234-A1FA9202FE31}">
      <dgm:prSet/>
      <dgm:spPr/>
      <dgm:t>
        <a:bodyPr/>
        <a:lstStyle/>
        <a:p>
          <a:endParaRPr lang="es-CO"/>
        </a:p>
      </dgm:t>
    </dgm:pt>
    <dgm:pt modelId="{60D4BF0C-8659-4AE2-A34B-FC4FA8B9D9AC}">
      <dgm:prSet phldrT="[Texto]"/>
      <dgm:spPr>
        <a:solidFill>
          <a:srgbClr val="FF3300"/>
        </a:solidFill>
      </dgm:spPr>
      <dgm:t>
        <a:bodyPr/>
        <a:lstStyle/>
        <a:p>
          <a:r>
            <a:rPr lang="es-CO" dirty="0"/>
            <a:t>Fecha de Finalización</a:t>
          </a:r>
        </a:p>
      </dgm:t>
    </dgm:pt>
    <dgm:pt modelId="{6F057973-AC84-4183-BB3F-82943F263509}" type="parTrans" cxnId="{E256E8C6-438A-4394-864F-DBFAC9F0A2E3}">
      <dgm:prSet/>
      <dgm:spPr/>
      <dgm:t>
        <a:bodyPr/>
        <a:lstStyle/>
        <a:p>
          <a:endParaRPr lang="es-CO"/>
        </a:p>
      </dgm:t>
    </dgm:pt>
    <dgm:pt modelId="{8966794D-F813-4D22-8594-CC3333F15B90}" type="sibTrans" cxnId="{E256E8C6-438A-4394-864F-DBFAC9F0A2E3}">
      <dgm:prSet/>
      <dgm:spPr/>
      <dgm:t>
        <a:bodyPr/>
        <a:lstStyle/>
        <a:p>
          <a:endParaRPr lang="es-CO"/>
        </a:p>
      </dgm:t>
    </dgm:pt>
    <dgm:pt modelId="{A8E0248B-914D-499B-90FC-D131EAB12E8F}">
      <dgm:prSet phldrT="[Texto]" custT="1"/>
      <dgm:spPr/>
      <dgm:t>
        <a:bodyPr/>
        <a:lstStyle/>
        <a:p>
          <a:r>
            <a:rPr lang="es-CO" sz="1600" dirty="0"/>
            <a:t>No aplica.</a:t>
          </a:r>
        </a:p>
      </dgm:t>
    </dgm:pt>
    <dgm:pt modelId="{24538750-BE69-4AA9-BC0E-D2D03A832EF1}" type="parTrans" cxnId="{64B062A5-E5C1-41BD-94CB-0785FBCB865F}">
      <dgm:prSet/>
      <dgm:spPr/>
      <dgm:t>
        <a:bodyPr/>
        <a:lstStyle/>
        <a:p>
          <a:endParaRPr lang="es-CO"/>
        </a:p>
      </dgm:t>
    </dgm:pt>
    <dgm:pt modelId="{E5E634DD-400B-40CA-B8CA-05D17C65B4B5}" type="sibTrans" cxnId="{64B062A5-E5C1-41BD-94CB-0785FBCB865F}">
      <dgm:prSet/>
      <dgm:spPr/>
      <dgm:t>
        <a:bodyPr/>
        <a:lstStyle/>
        <a:p>
          <a:endParaRPr lang="es-CO"/>
        </a:p>
      </dgm:t>
    </dgm:pt>
    <dgm:pt modelId="{C4E62B39-9720-4758-AF69-4DBFB99E43FC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O" sz="1600" dirty="0">
              <a:solidFill>
                <a:schemeClr val="tx1"/>
              </a:solidFill>
            </a:rPr>
            <a:t>Se determinó por la Junta del fondo flexibilizar controles de validación de criterios de calificación, dado lugar a posibles otorgamientos sin cumplimiento de requisitos.</a:t>
          </a:r>
        </a:p>
      </dgm:t>
    </dgm:pt>
    <dgm:pt modelId="{76266190-238F-40E7-AD3B-324386F5CB57}" type="parTrans" cxnId="{EB7F579F-A6FA-4B8D-AC87-AB9A8891BFD6}">
      <dgm:prSet/>
      <dgm:spPr/>
      <dgm:t>
        <a:bodyPr/>
        <a:lstStyle/>
        <a:p>
          <a:endParaRPr lang="es-CO"/>
        </a:p>
      </dgm:t>
    </dgm:pt>
    <dgm:pt modelId="{690019F4-80FE-418F-8927-DFE1F101D116}" type="sibTrans" cxnId="{EB7F579F-A6FA-4B8D-AC87-AB9A8891BFD6}">
      <dgm:prSet/>
      <dgm:spPr/>
      <dgm:t>
        <a:bodyPr/>
        <a:lstStyle/>
        <a:p>
          <a:endParaRPr lang="es-CO"/>
        </a:p>
      </dgm:t>
    </dgm:pt>
    <dgm:pt modelId="{B40B2CEB-54DD-45BB-B0B9-E978F6932952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None/>
          </a:pPr>
          <a:r>
            <a:rPr lang="es-CO" sz="1600" dirty="0">
              <a:solidFill>
                <a:schemeClr val="tx1"/>
              </a:solidFill>
            </a:rPr>
            <a:t>Causa: debilidades en los controles de captura y depuración de información. </a:t>
          </a:r>
        </a:p>
      </dgm:t>
    </dgm:pt>
    <dgm:pt modelId="{0672367E-67B1-46F3-8E77-72A59A2A5156}" type="parTrans" cxnId="{FF898FF2-5E6F-4BBA-9CD0-9FAEC413575F}">
      <dgm:prSet/>
      <dgm:spPr/>
      <dgm:t>
        <a:bodyPr/>
        <a:lstStyle/>
        <a:p>
          <a:endParaRPr lang="es-CO"/>
        </a:p>
      </dgm:t>
    </dgm:pt>
    <dgm:pt modelId="{571C2E3E-BE15-4352-82C4-63F7EA4F1430}" type="sibTrans" cxnId="{FF898FF2-5E6F-4BBA-9CD0-9FAEC413575F}">
      <dgm:prSet/>
      <dgm:spPr/>
      <dgm:t>
        <a:bodyPr/>
        <a:lstStyle/>
        <a:p>
          <a:endParaRPr lang="es-CO"/>
        </a:p>
      </dgm:t>
    </dgm:pt>
    <dgm:pt modelId="{DD500338-F297-477F-BED1-843119EB4D6B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None/>
          </a:pPr>
          <a:r>
            <a:rPr lang="es-CO" sz="1600" dirty="0">
              <a:solidFill>
                <a:schemeClr val="tx1"/>
              </a:solidFill>
            </a:rPr>
            <a:t>Causa: falta de análisis de otras opciones de validación.</a:t>
          </a:r>
        </a:p>
      </dgm:t>
    </dgm:pt>
    <dgm:pt modelId="{57CCFE16-ECD3-43B4-80A5-679DC3D4E3C0}" type="parTrans" cxnId="{46078E83-E93E-49DF-B05A-1276739E1B0D}">
      <dgm:prSet/>
      <dgm:spPr/>
      <dgm:t>
        <a:bodyPr/>
        <a:lstStyle/>
        <a:p>
          <a:endParaRPr lang="es-CO"/>
        </a:p>
      </dgm:t>
    </dgm:pt>
    <dgm:pt modelId="{3708075D-8E26-4D31-A551-33F20B5F2998}" type="sibTrans" cxnId="{46078E83-E93E-49DF-B05A-1276739E1B0D}">
      <dgm:prSet/>
      <dgm:spPr/>
      <dgm:t>
        <a:bodyPr/>
        <a:lstStyle/>
        <a:p>
          <a:endParaRPr lang="es-CO"/>
        </a:p>
      </dgm:t>
    </dgm:pt>
    <dgm:pt modelId="{59E024AD-C55F-4730-B5FE-D1BD6D2B160A}" type="pres">
      <dgm:prSet presAssocID="{DD56A106-A955-4823-B82E-FDE0F996C841}" presName="Name0" presStyleCnt="0">
        <dgm:presLayoutVars>
          <dgm:dir/>
          <dgm:animLvl val="lvl"/>
          <dgm:resizeHandles val="exact"/>
        </dgm:presLayoutVars>
      </dgm:prSet>
      <dgm:spPr/>
    </dgm:pt>
    <dgm:pt modelId="{86D7EC1E-A953-4C35-8652-5EED7A77F34A}" type="pres">
      <dgm:prSet presAssocID="{DD56A106-A955-4823-B82E-FDE0F996C841}" presName="tSp" presStyleCnt="0"/>
      <dgm:spPr/>
    </dgm:pt>
    <dgm:pt modelId="{558E9DD8-BA22-4F9E-9EA0-1AF29AEA1810}" type="pres">
      <dgm:prSet presAssocID="{DD56A106-A955-4823-B82E-FDE0F996C841}" presName="bSp" presStyleCnt="0"/>
      <dgm:spPr/>
    </dgm:pt>
    <dgm:pt modelId="{09258BD8-E0C7-4637-AA2B-1D27132C37CE}" type="pres">
      <dgm:prSet presAssocID="{DD56A106-A955-4823-B82E-FDE0F996C841}" presName="process" presStyleCnt="0"/>
      <dgm:spPr/>
    </dgm:pt>
    <dgm:pt modelId="{D587AFF5-BB15-4DDA-9F15-F2B236E1D554}" type="pres">
      <dgm:prSet presAssocID="{7979957A-4186-4471-AA74-E0CE7AB38E9B}" presName="composite1" presStyleCnt="0"/>
      <dgm:spPr/>
    </dgm:pt>
    <dgm:pt modelId="{C5052A93-0107-4E69-A98D-E23642A5F366}" type="pres">
      <dgm:prSet presAssocID="{7979957A-4186-4471-AA74-E0CE7AB38E9B}" presName="dummyNode1" presStyleLbl="node1" presStyleIdx="0" presStyleCnt="3"/>
      <dgm:spPr/>
    </dgm:pt>
    <dgm:pt modelId="{BEAF0D59-5575-4BC6-AFCA-6C5E039E0D8C}" type="pres">
      <dgm:prSet presAssocID="{7979957A-4186-4471-AA74-E0CE7AB38E9B}" presName="childNode1" presStyleLbl="bgAcc1" presStyleIdx="0" presStyleCnt="3" custScaleX="147181" custScaleY="147159" custLinFactNeighborX="7089" custLinFactNeighborY="-44386">
        <dgm:presLayoutVars>
          <dgm:bulletEnabled val="1"/>
        </dgm:presLayoutVars>
      </dgm:prSet>
      <dgm:spPr/>
    </dgm:pt>
    <dgm:pt modelId="{05B29DD1-4644-4EF8-90D8-5BD2F3A6DAC4}" type="pres">
      <dgm:prSet presAssocID="{7979957A-4186-4471-AA74-E0CE7AB38E9B}" presName="childNode1tx" presStyleLbl="bgAcc1" presStyleIdx="0" presStyleCnt="3">
        <dgm:presLayoutVars>
          <dgm:bulletEnabled val="1"/>
        </dgm:presLayoutVars>
      </dgm:prSet>
      <dgm:spPr/>
    </dgm:pt>
    <dgm:pt modelId="{1E02BB26-77EF-4AD8-AC62-49F20A81E2E1}" type="pres">
      <dgm:prSet presAssocID="{7979957A-4186-4471-AA74-E0CE7AB38E9B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2185DC7B-22E3-446E-AD41-B6D303A76687}" type="pres">
      <dgm:prSet presAssocID="{7979957A-4186-4471-AA74-E0CE7AB38E9B}" presName="connSite1" presStyleCnt="0"/>
      <dgm:spPr/>
    </dgm:pt>
    <dgm:pt modelId="{A15CF27F-66ED-4888-9088-0626FB172C11}" type="pres">
      <dgm:prSet presAssocID="{A31315A0-4E8B-4452-980C-744074E763EF}" presName="Name9" presStyleLbl="sibTrans2D1" presStyleIdx="0" presStyleCnt="2"/>
      <dgm:spPr/>
    </dgm:pt>
    <dgm:pt modelId="{797B14F2-C6B9-4ED1-9C10-55A5DB74F265}" type="pres">
      <dgm:prSet presAssocID="{F752A0A7-F5DB-48D8-8DD2-524C9D9573B6}" presName="composite2" presStyleCnt="0"/>
      <dgm:spPr/>
    </dgm:pt>
    <dgm:pt modelId="{D380D224-98BC-49AC-9376-3C416F2C866A}" type="pres">
      <dgm:prSet presAssocID="{F752A0A7-F5DB-48D8-8DD2-524C9D9573B6}" presName="dummyNode2" presStyleLbl="node1" presStyleIdx="0" presStyleCnt="3"/>
      <dgm:spPr/>
    </dgm:pt>
    <dgm:pt modelId="{CFAA915A-504F-4169-AB8F-28209E6C5AF7}" type="pres">
      <dgm:prSet presAssocID="{F752A0A7-F5DB-48D8-8DD2-524C9D9573B6}" presName="childNode2" presStyleLbl="bgAcc1" presStyleIdx="1" presStyleCnt="3" custLinFactNeighborX="7856" custLinFactNeighborY="4168">
        <dgm:presLayoutVars>
          <dgm:bulletEnabled val="1"/>
        </dgm:presLayoutVars>
      </dgm:prSet>
      <dgm:spPr/>
    </dgm:pt>
    <dgm:pt modelId="{1A63D2B9-F9DF-4902-9F96-A7C81C2E8180}" type="pres">
      <dgm:prSet presAssocID="{F752A0A7-F5DB-48D8-8DD2-524C9D9573B6}" presName="childNode2tx" presStyleLbl="bgAcc1" presStyleIdx="1" presStyleCnt="3">
        <dgm:presLayoutVars>
          <dgm:bulletEnabled val="1"/>
        </dgm:presLayoutVars>
      </dgm:prSet>
      <dgm:spPr/>
    </dgm:pt>
    <dgm:pt modelId="{BE1277AE-E5E8-4508-A6C1-C46953FE433C}" type="pres">
      <dgm:prSet presAssocID="{F752A0A7-F5DB-48D8-8DD2-524C9D9573B6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985CF886-33EB-4ABC-85EF-12D44B53DBB5}" type="pres">
      <dgm:prSet presAssocID="{F752A0A7-F5DB-48D8-8DD2-524C9D9573B6}" presName="connSite2" presStyleCnt="0"/>
      <dgm:spPr/>
    </dgm:pt>
    <dgm:pt modelId="{2D4B9BC5-9D40-4F6B-9EB2-5D5AB1ABD749}" type="pres">
      <dgm:prSet presAssocID="{EE8A2AAC-153A-49A5-ADDB-B0DE3EF74F07}" presName="Name18" presStyleLbl="sibTrans2D1" presStyleIdx="1" presStyleCnt="2"/>
      <dgm:spPr/>
    </dgm:pt>
    <dgm:pt modelId="{A7D9388D-5C97-4320-B7CB-E8D7D415EF9B}" type="pres">
      <dgm:prSet presAssocID="{60D4BF0C-8659-4AE2-A34B-FC4FA8B9D9AC}" presName="composite1" presStyleCnt="0"/>
      <dgm:spPr/>
    </dgm:pt>
    <dgm:pt modelId="{38FDDAC8-80C8-4A84-99E1-D6DE62FA9C23}" type="pres">
      <dgm:prSet presAssocID="{60D4BF0C-8659-4AE2-A34B-FC4FA8B9D9AC}" presName="dummyNode1" presStyleLbl="node1" presStyleIdx="1" presStyleCnt="3"/>
      <dgm:spPr/>
    </dgm:pt>
    <dgm:pt modelId="{4E8189AA-BA70-48F6-8C88-0A7ADF46815E}" type="pres">
      <dgm:prSet presAssocID="{60D4BF0C-8659-4AE2-A34B-FC4FA8B9D9AC}" presName="childNode1" presStyleLbl="bgAcc1" presStyleIdx="2" presStyleCnt="3">
        <dgm:presLayoutVars>
          <dgm:bulletEnabled val="1"/>
        </dgm:presLayoutVars>
      </dgm:prSet>
      <dgm:spPr/>
    </dgm:pt>
    <dgm:pt modelId="{DF932A47-0F94-46AE-9BBD-A83BF91B8EE3}" type="pres">
      <dgm:prSet presAssocID="{60D4BF0C-8659-4AE2-A34B-FC4FA8B9D9AC}" presName="childNode1tx" presStyleLbl="bgAcc1" presStyleIdx="2" presStyleCnt="3">
        <dgm:presLayoutVars>
          <dgm:bulletEnabled val="1"/>
        </dgm:presLayoutVars>
      </dgm:prSet>
      <dgm:spPr/>
    </dgm:pt>
    <dgm:pt modelId="{E52053BC-B636-477F-A46B-185443A43B13}" type="pres">
      <dgm:prSet presAssocID="{60D4BF0C-8659-4AE2-A34B-FC4FA8B9D9AC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483CF0D0-F36C-4F23-B22F-891792D54161}" type="pres">
      <dgm:prSet presAssocID="{60D4BF0C-8659-4AE2-A34B-FC4FA8B9D9AC}" presName="connSite1" presStyleCnt="0"/>
      <dgm:spPr/>
    </dgm:pt>
  </dgm:ptLst>
  <dgm:cxnLst>
    <dgm:cxn modelId="{FF5C9A07-39E6-4779-8D39-9E9532682F3B}" type="presOf" srcId="{F752A0A7-F5DB-48D8-8DD2-524C9D9573B6}" destId="{BE1277AE-E5E8-4508-A6C1-C46953FE433C}" srcOrd="0" destOrd="0" presId="urn:microsoft.com/office/officeart/2005/8/layout/hProcess4"/>
    <dgm:cxn modelId="{D854CF19-2937-4E9A-BEAA-C5367496CE7A}" type="presOf" srcId="{60D4BF0C-8659-4AE2-A34B-FC4FA8B9D9AC}" destId="{E52053BC-B636-477F-A46B-185443A43B13}" srcOrd="0" destOrd="0" presId="urn:microsoft.com/office/officeart/2005/8/layout/hProcess4"/>
    <dgm:cxn modelId="{A13EB01A-4F76-4292-9121-486751784450}" type="presOf" srcId="{A8E0248B-914D-499B-90FC-D131EAB12E8F}" destId="{DF932A47-0F94-46AE-9BBD-A83BF91B8EE3}" srcOrd="1" destOrd="0" presId="urn:microsoft.com/office/officeart/2005/8/layout/hProcess4"/>
    <dgm:cxn modelId="{35F73D20-33B0-4304-B234-A1FA9202FE31}" srcId="{F752A0A7-F5DB-48D8-8DD2-524C9D9573B6}" destId="{52072E52-1797-47FA-98F4-80FCFA43668C}" srcOrd="0" destOrd="0" parTransId="{7F8FD446-AEB7-4250-AFA8-1ECDEBF5A98A}" sibTransId="{E65AA737-5892-4FB5-A49D-94804BDCBED8}"/>
    <dgm:cxn modelId="{A7CB5321-46E4-406F-8034-02CC424152A4}" type="presOf" srcId="{D7DB6906-CA5B-43F7-B1EE-0174DBD56684}" destId="{BEAF0D59-5575-4BC6-AFCA-6C5E039E0D8C}" srcOrd="0" destOrd="0" presId="urn:microsoft.com/office/officeart/2005/8/layout/hProcess4"/>
    <dgm:cxn modelId="{0B739039-6D64-4CE3-AFE7-E8A28E45D829}" type="presOf" srcId="{C4E62B39-9720-4758-AF69-4DBFB99E43FC}" destId="{05B29DD1-4644-4EF8-90D8-5BD2F3A6DAC4}" srcOrd="1" destOrd="2" presId="urn:microsoft.com/office/officeart/2005/8/layout/hProcess4"/>
    <dgm:cxn modelId="{1281CA39-2D11-4878-9E6C-3BD940F50EED}" srcId="{DD56A106-A955-4823-B82E-FDE0F996C841}" destId="{7979957A-4186-4471-AA74-E0CE7AB38E9B}" srcOrd="0" destOrd="0" parTransId="{C5D1B4CC-07DA-4E70-AF1D-4810375B19F6}" sibTransId="{A31315A0-4E8B-4452-980C-744074E763EF}"/>
    <dgm:cxn modelId="{2E79F83D-5BB6-4B56-803A-9B23C7151783}" type="presOf" srcId="{DD500338-F297-477F-BED1-843119EB4D6B}" destId="{05B29DD1-4644-4EF8-90D8-5BD2F3A6DAC4}" srcOrd="1" destOrd="3" presId="urn:microsoft.com/office/officeart/2005/8/layout/hProcess4"/>
    <dgm:cxn modelId="{5BDB4862-5B9D-4508-BB76-9BA187B08497}" type="presOf" srcId="{52072E52-1797-47FA-98F4-80FCFA43668C}" destId="{CFAA915A-504F-4169-AB8F-28209E6C5AF7}" srcOrd="0" destOrd="0" presId="urn:microsoft.com/office/officeart/2005/8/layout/hProcess4"/>
    <dgm:cxn modelId="{BC8FC243-48EF-48C9-B6FF-58E9E800A15F}" type="presOf" srcId="{B40B2CEB-54DD-45BB-B0B9-E978F6932952}" destId="{05B29DD1-4644-4EF8-90D8-5BD2F3A6DAC4}" srcOrd="1" destOrd="1" presId="urn:microsoft.com/office/officeart/2005/8/layout/hProcess4"/>
    <dgm:cxn modelId="{06DDC749-D3DA-4C85-AE67-E9F313D10528}" type="presOf" srcId="{52072E52-1797-47FA-98F4-80FCFA43668C}" destId="{1A63D2B9-F9DF-4902-9F96-A7C81C2E8180}" srcOrd="1" destOrd="0" presId="urn:microsoft.com/office/officeart/2005/8/layout/hProcess4"/>
    <dgm:cxn modelId="{4AFF3F71-8A9E-4D73-9E39-665D5DD47B25}" type="presOf" srcId="{A31315A0-4E8B-4452-980C-744074E763EF}" destId="{A15CF27F-66ED-4888-9088-0626FB172C11}" srcOrd="0" destOrd="0" presId="urn:microsoft.com/office/officeart/2005/8/layout/hProcess4"/>
    <dgm:cxn modelId="{7D8AB555-1098-49C0-93AD-438E15D68061}" type="presOf" srcId="{D7DB6906-CA5B-43F7-B1EE-0174DBD56684}" destId="{05B29DD1-4644-4EF8-90D8-5BD2F3A6DAC4}" srcOrd="1" destOrd="0" presId="urn:microsoft.com/office/officeart/2005/8/layout/hProcess4"/>
    <dgm:cxn modelId="{C2320B79-3825-4E6B-B16D-AC809DBF5B98}" srcId="{DD56A106-A955-4823-B82E-FDE0F996C841}" destId="{F752A0A7-F5DB-48D8-8DD2-524C9D9573B6}" srcOrd="1" destOrd="0" parTransId="{1F2C2C73-02EF-4311-B0EA-695AFF4104B3}" sibTransId="{EE8A2AAC-153A-49A5-ADDB-B0DE3EF74F07}"/>
    <dgm:cxn modelId="{46078E83-E93E-49DF-B05A-1276739E1B0D}" srcId="{7979957A-4186-4471-AA74-E0CE7AB38E9B}" destId="{DD500338-F297-477F-BED1-843119EB4D6B}" srcOrd="3" destOrd="0" parTransId="{57CCFE16-ECD3-43B4-80A5-679DC3D4E3C0}" sibTransId="{3708075D-8E26-4D31-A551-33F20B5F2998}"/>
    <dgm:cxn modelId="{3AFB3594-977F-4E7A-84AF-C6EB1605A947}" type="presOf" srcId="{DD500338-F297-477F-BED1-843119EB4D6B}" destId="{BEAF0D59-5575-4BC6-AFCA-6C5E039E0D8C}" srcOrd="0" destOrd="3" presId="urn:microsoft.com/office/officeart/2005/8/layout/hProcess4"/>
    <dgm:cxn modelId="{EB7F579F-A6FA-4B8D-AC87-AB9A8891BFD6}" srcId="{7979957A-4186-4471-AA74-E0CE7AB38E9B}" destId="{C4E62B39-9720-4758-AF69-4DBFB99E43FC}" srcOrd="2" destOrd="0" parTransId="{76266190-238F-40E7-AD3B-324386F5CB57}" sibTransId="{690019F4-80FE-418F-8927-DFE1F101D116}"/>
    <dgm:cxn modelId="{E3B8F1A1-22D5-4871-B260-5BD2B7CB4DB1}" type="presOf" srcId="{A8E0248B-914D-499B-90FC-D131EAB12E8F}" destId="{4E8189AA-BA70-48F6-8C88-0A7ADF46815E}" srcOrd="0" destOrd="0" presId="urn:microsoft.com/office/officeart/2005/8/layout/hProcess4"/>
    <dgm:cxn modelId="{64B062A5-E5C1-41BD-94CB-0785FBCB865F}" srcId="{60D4BF0C-8659-4AE2-A34B-FC4FA8B9D9AC}" destId="{A8E0248B-914D-499B-90FC-D131EAB12E8F}" srcOrd="0" destOrd="0" parTransId="{24538750-BE69-4AA9-BC0E-D2D03A832EF1}" sibTransId="{E5E634DD-400B-40CA-B8CA-05D17C65B4B5}"/>
    <dgm:cxn modelId="{C82C2FAA-2E31-4482-B171-69855A5BC844}" type="presOf" srcId="{DD56A106-A955-4823-B82E-FDE0F996C841}" destId="{59E024AD-C55F-4730-B5FE-D1BD6D2B160A}" srcOrd="0" destOrd="0" presId="urn:microsoft.com/office/officeart/2005/8/layout/hProcess4"/>
    <dgm:cxn modelId="{4E95CDB1-F4D9-480B-B656-383E17BAD24A}" srcId="{7979957A-4186-4471-AA74-E0CE7AB38E9B}" destId="{D7DB6906-CA5B-43F7-B1EE-0174DBD56684}" srcOrd="0" destOrd="0" parTransId="{B7A30030-44B6-4B42-A1FE-A79B76CCA02D}" sibTransId="{D00E1EDB-AEA9-4778-83D2-D69173105E9B}"/>
    <dgm:cxn modelId="{11229BB2-6A92-4A5A-B1AB-8757A8C6ABD5}" type="presOf" srcId="{C4E62B39-9720-4758-AF69-4DBFB99E43FC}" destId="{BEAF0D59-5575-4BC6-AFCA-6C5E039E0D8C}" srcOrd="0" destOrd="2" presId="urn:microsoft.com/office/officeart/2005/8/layout/hProcess4"/>
    <dgm:cxn modelId="{E256E8C6-438A-4394-864F-DBFAC9F0A2E3}" srcId="{DD56A106-A955-4823-B82E-FDE0F996C841}" destId="{60D4BF0C-8659-4AE2-A34B-FC4FA8B9D9AC}" srcOrd="2" destOrd="0" parTransId="{6F057973-AC84-4183-BB3F-82943F263509}" sibTransId="{8966794D-F813-4D22-8594-CC3333F15B90}"/>
    <dgm:cxn modelId="{B1487FD5-1B99-4705-B366-F8CE15849C88}" type="presOf" srcId="{EE8A2AAC-153A-49A5-ADDB-B0DE3EF74F07}" destId="{2D4B9BC5-9D40-4F6B-9EB2-5D5AB1ABD749}" srcOrd="0" destOrd="0" presId="urn:microsoft.com/office/officeart/2005/8/layout/hProcess4"/>
    <dgm:cxn modelId="{9B2DE1EA-05B1-4496-A591-596EEFBD7BB7}" type="presOf" srcId="{B40B2CEB-54DD-45BB-B0B9-E978F6932952}" destId="{BEAF0D59-5575-4BC6-AFCA-6C5E039E0D8C}" srcOrd="0" destOrd="1" presId="urn:microsoft.com/office/officeart/2005/8/layout/hProcess4"/>
    <dgm:cxn modelId="{FF898FF2-5E6F-4BBA-9CD0-9FAEC413575F}" srcId="{7979957A-4186-4471-AA74-E0CE7AB38E9B}" destId="{B40B2CEB-54DD-45BB-B0B9-E978F6932952}" srcOrd="1" destOrd="0" parTransId="{0672367E-67B1-46F3-8E77-72A59A2A5156}" sibTransId="{571C2E3E-BE15-4352-82C4-63F7EA4F1430}"/>
    <dgm:cxn modelId="{DD91F8F9-3E0C-46B0-9371-306581799F7D}" type="presOf" srcId="{7979957A-4186-4471-AA74-E0CE7AB38E9B}" destId="{1E02BB26-77EF-4AD8-AC62-49F20A81E2E1}" srcOrd="0" destOrd="0" presId="urn:microsoft.com/office/officeart/2005/8/layout/hProcess4"/>
    <dgm:cxn modelId="{8976CA2A-D56B-4788-99AD-A1F33C4B63A0}" type="presParOf" srcId="{59E024AD-C55F-4730-B5FE-D1BD6D2B160A}" destId="{86D7EC1E-A953-4C35-8652-5EED7A77F34A}" srcOrd="0" destOrd="0" presId="urn:microsoft.com/office/officeart/2005/8/layout/hProcess4"/>
    <dgm:cxn modelId="{0E0462B9-A6BF-4E6C-9102-CEC901DFEFE7}" type="presParOf" srcId="{59E024AD-C55F-4730-B5FE-D1BD6D2B160A}" destId="{558E9DD8-BA22-4F9E-9EA0-1AF29AEA1810}" srcOrd="1" destOrd="0" presId="urn:microsoft.com/office/officeart/2005/8/layout/hProcess4"/>
    <dgm:cxn modelId="{B0BDC8F7-14E5-4627-BD45-63B43716B802}" type="presParOf" srcId="{59E024AD-C55F-4730-B5FE-D1BD6D2B160A}" destId="{09258BD8-E0C7-4637-AA2B-1D27132C37CE}" srcOrd="2" destOrd="0" presId="urn:microsoft.com/office/officeart/2005/8/layout/hProcess4"/>
    <dgm:cxn modelId="{18A933AB-798C-4AA4-8C57-A7E5398B3A58}" type="presParOf" srcId="{09258BD8-E0C7-4637-AA2B-1D27132C37CE}" destId="{D587AFF5-BB15-4DDA-9F15-F2B236E1D554}" srcOrd="0" destOrd="0" presId="urn:microsoft.com/office/officeart/2005/8/layout/hProcess4"/>
    <dgm:cxn modelId="{544306AB-78D5-4B3D-863A-B8ECF74F02E6}" type="presParOf" srcId="{D587AFF5-BB15-4DDA-9F15-F2B236E1D554}" destId="{C5052A93-0107-4E69-A98D-E23642A5F366}" srcOrd="0" destOrd="0" presId="urn:microsoft.com/office/officeart/2005/8/layout/hProcess4"/>
    <dgm:cxn modelId="{A88092B3-5ACC-4A1D-AC40-DB532EBA13B3}" type="presParOf" srcId="{D587AFF5-BB15-4DDA-9F15-F2B236E1D554}" destId="{BEAF0D59-5575-4BC6-AFCA-6C5E039E0D8C}" srcOrd="1" destOrd="0" presId="urn:microsoft.com/office/officeart/2005/8/layout/hProcess4"/>
    <dgm:cxn modelId="{7A14F356-6FE5-4E5A-A570-5D6A05DEA493}" type="presParOf" srcId="{D587AFF5-BB15-4DDA-9F15-F2B236E1D554}" destId="{05B29DD1-4644-4EF8-90D8-5BD2F3A6DAC4}" srcOrd="2" destOrd="0" presId="urn:microsoft.com/office/officeart/2005/8/layout/hProcess4"/>
    <dgm:cxn modelId="{0A623366-6F75-459B-9925-3C6010774AD4}" type="presParOf" srcId="{D587AFF5-BB15-4DDA-9F15-F2B236E1D554}" destId="{1E02BB26-77EF-4AD8-AC62-49F20A81E2E1}" srcOrd="3" destOrd="0" presId="urn:microsoft.com/office/officeart/2005/8/layout/hProcess4"/>
    <dgm:cxn modelId="{73A0188C-92D2-440B-AECE-9EF321BB1C08}" type="presParOf" srcId="{D587AFF5-BB15-4DDA-9F15-F2B236E1D554}" destId="{2185DC7B-22E3-446E-AD41-B6D303A76687}" srcOrd="4" destOrd="0" presId="urn:microsoft.com/office/officeart/2005/8/layout/hProcess4"/>
    <dgm:cxn modelId="{D64A9FE9-BD88-4233-AF7D-A1BD1016FD31}" type="presParOf" srcId="{09258BD8-E0C7-4637-AA2B-1D27132C37CE}" destId="{A15CF27F-66ED-4888-9088-0626FB172C11}" srcOrd="1" destOrd="0" presId="urn:microsoft.com/office/officeart/2005/8/layout/hProcess4"/>
    <dgm:cxn modelId="{22EE9E66-B0DE-4ABA-96AD-49E4D95CA0D0}" type="presParOf" srcId="{09258BD8-E0C7-4637-AA2B-1D27132C37CE}" destId="{797B14F2-C6B9-4ED1-9C10-55A5DB74F265}" srcOrd="2" destOrd="0" presId="urn:microsoft.com/office/officeart/2005/8/layout/hProcess4"/>
    <dgm:cxn modelId="{A31EE4DF-5592-4F86-BE64-48B4F8B145A9}" type="presParOf" srcId="{797B14F2-C6B9-4ED1-9C10-55A5DB74F265}" destId="{D380D224-98BC-49AC-9376-3C416F2C866A}" srcOrd="0" destOrd="0" presId="urn:microsoft.com/office/officeart/2005/8/layout/hProcess4"/>
    <dgm:cxn modelId="{823C52D5-3198-42C5-BA54-A5F316A00FBB}" type="presParOf" srcId="{797B14F2-C6B9-4ED1-9C10-55A5DB74F265}" destId="{CFAA915A-504F-4169-AB8F-28209E6C5AF7}" srcOrd="1" destOrd="0" presId="urn:microsoft.com/office/officeart/2005/8/layout/hProcess4"/>
    <dgm:cxn modelId="{30AA6962-97B3-46E7-A06D-FB43C97C1773}" type="presParOf" srcId="{797B14F2-C6B9-4ED1-9C10-55A5DB74F265}" destId="{1A63D2B9-F9DF-4902-9F96-A7C81C2E8180}" srcOrd="2" destOrd="0" presId="urn:microsoft.com/office/officeart/2005/8/layout/hProcess4"/>
    <dgm:cxn modelId="{826C29A7-E27B-49E9-B4F7-F0A2392A2135}" type="presParOf" srcId="{797B14F2-C6B9-4ED1-9C10-55A5DB74F265}" destId="{BE1277AE-E5E8-4508-A6C1-C46953FE433C}" srcOrd="3" destOrd="0" presId="urn:microsoft.com/office/officeart/2005/8/layout/hProcess4"/>
    <dgm:cxn modelId="{8FDF2B3B-C976-4D99-A1A3-3D1480E769AA}" type="presParOf" srcId="{797B14F2-C6B9-4ED1-9C10-55A5DB74F265}" destId="{985CF886-33EB-4ABC-85EF-12D44B53DBB5}" srcOrd="4" destOrd="0" presId="urn:microsoft.com/office/officeart/2005/8/layout/hProcess4"/>
    <dgm:cxn modelId="{3EF97605-C009-46E5-A62A-5C607E06071F}" type="presParOf" srcId="{09258BD8-E0C7-4637-AA2B-1D27132C37CE}" destId="{2D4B9BC5-9D40-4F6B-9EB2-5D5AB1ABD749}" srcOrd="3" destOrd="0" presId="urn:microsoft.com/office/officeart/2005/8/layout/hProcess4"/>
    <dgm:cxn modelId="{66D4412D-7DFD-4709-A951-B545854B7E2C}" type="presParOf" srcId="{09258BD8-E0C7-4637-AA2B-1D27132C37CE}" destId="{A7D9388D-5C97-4320-B7CB-E8D7D415EF9B}" srcOrd="4" destOrd="0" presId="urn:microsoft.com/office/officeart/2005/8/layout/hProcess4"/>
    <dgm:cxn modelId="{692E6F75-477B-4ED3-96C6-A3FCA3E9CC40}" type="presParOf" srcId="{A7D9388D-5C97-4320-B7CB-E8D7D415EF9B}" destId="{38FDDAC8-80C8-4A84-99E1-D6DE62FA9C23}" srcOrd="0" destOrd="0" presId="urn:microsoft.com/office/officeart/2005/8/layout/hProcess4"/>
    <dgm:cxn modelId="{52E0CBEE-853E-4509-B2EF-30CB2DD71C29}" type="presParOf" srcId="{A7D9388D-5C97-4320-B7CB-E8D7D415EF9B}" destId="{4E8189AA-BA70-48F6-8C88-0A7ADF46815E}" srcOrd="1" destOrd="0" presId="urn:microsoft.com/office/officeart/2005/8/layout/hProcess4"/>
    <dgm:cxn modelId="{CCE91550-10C1-4591-996A-7D520F54BCC8}" type="presParOf" srcId="{A7D9388D-5C97-4320-B7CB-E8D7D415EF9B}" destId="{DF932A47-0F94-46AE-9BBD-A83BF91B8EE3}" srcOrd="2" destOrd="0" presId="urn:microsoft.com/office/officeart/2005/8/layout/hProcess4"/>
    <dgm:cxn modelId="{D8A9D246-CDF4-402A-A475-B5C0F6CAECCE}" type="presParOf" srcId="{A7D9388D-5C97-4320-B7CB-E8D7D415EF9B}" destId="{E52053BC-B636-477F-A46B-185443A43B13}" srcOrd="3" destOrd="0" presId="urn:microsoft.com/office/officeart/2005/8/layout/hProcess4"/>
    <dgm:cxn modelId="{1F94302B-60FA-4894-B63A-05887D450C2F}" type="presParOf" srcId="{A7D9388D-5C97-4320-B7CB-E8D7D415EF9B}" destId="{483CF0D0-F36C-4F23-B22F-891792D5416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56A106-A955-4823-B82E-FDE0F996C841}" type="doc">
      <dgm:prSet loTypeId="urn:microsoft.com/office/officeart/2005/8/layout/hProcess4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7979957A-4186-4471-AA74-E0CE7AB38E9B}">
      <dgm:prSet phldrT="[Texto]"/>
      <dgm:spPr>
        <a:solidFill>
          <a:srgbClr val="990000"/>
        </a:solidFill>
      </dgm:spPr>
      <dgm:t>
        <a:bodyPr/>
        <a:lstStyle/>
        <a:p>
          <a:r>
            <a:rPr lang="es-CO" dirty="0"/>
            <a:t>ALERTA</a:t>
          </a:r>
        </a:p>
      </dgm:t>
    </dgm:pt>
    <dgm:pt modelId="{C5D1B4CC-07DA-4E70-AF1D-4810375B19F6}" type="parTrans" cxnId="{1281CA39-2D11-4878-9E6C-3BD940F50EED}">
      <dgm:prSet/>
      <dgm:spPr/>
      <dgm:t>
        <a:bodyPr/>
        <a:lstStyle/>
        <a:p>
          <a:endParaRPr lang="es-CO"/>
        </a:p>
      </dgm:t>
    </dgm:pt>
    <dgm:pt modelId="{A31315A0-4E8B-4452-980C-744074E763EF}" type="sibTrans" cxnId="{1281CA39-2D11-4878-9E6C-3BD940F50EED}">
      <dgm:prSet/>
      <dgm:spPr/>
      <dgm:t>
        <a:bodyPr/>
        <a:lstStyle/>
        <a:p>
          <a:endParaRPr lang="es-CO"/>
        </a:p>
      </dgm:t>
    </dgm:pt>
    <dgm:pt modelId="{D7DB6906-CA5B-43F7-B1EE-0174DBD56684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O" sz="1600" dirty="0"/>
            <a:t>Se observa baja participación de los funcionarios en los Comités de Convivencia Laboral y Paritario de Seguridad y Salud en el Trabajo.</a:t>
          </a:r>
          <a:endParaRPr lang="es-CO" sz="1600" dirty="0">
            <a:solidFill>
              <a:schemeClr val="tx1"/>
            </a:solidFill>
          </a:endParaRPr>
        </a:p>
      </dgm:t>
    </dgm:pt>
    <dgm:pt modelId="{B7A30030-44B6-4B42-A1FE-A79B76CCA02D}" type="parTrans" cxnId="{4E95CDB1-F4D9-480B-B656-383E17BAD24A}">
      <dgm:prSet/>
      <dgm:spPr/>
      <dgm:t>
        <a:bodyPr/>
        <a:lstStyle/>
        <a:p>
          <a:endParaRPr lang="es-CO"/>
        </a:p>
      </dgm:t>
    </dgm:pt>
    <dgm:pt modelId="{D00E1EDB-AEA9-4778-83D2-D69173105E9B}" type="sibTrans" cxnId="{4E95CDB1-F4D9-480B-B656-383E17BAD24A}">
      <dgm:prSet/>
      <dgm:spPr/>
      <dgm:t>
        <a:bodyPr/>
        <a:lstStyle/>
        <a:p>
          <a:endParaRPr lang="es-CO"/>
        </a:p>
      </dgm:t>
    </dgm:pt>
    <dgm:pt modelId="{F752A0A7-F5DB-48D8-8DD2-524C9D9573B6}">
      <dgm:prSet phldrT="[Texto]"/>
      <dgm:spPr>
        <a:solidFill>
          <a:srgbClr val="002060"/>
        </a:solidFill>
      </dgm:spPr>
      <dgm:t>
        <a:bodyPr/>
        <a:lstStyle/>
        <a:p>
          <a:r>
            <a:rPr lang="es-CO" dirty="0"/>
            <a:t>Destinatario</a:t>
          </a:r>
        </a:p>
      </dgm:t>
    </dgm:pt>
    <dgm:pt modelId="{1F2C2C73-02EF-4311-B0EA-695AFF4104B3}" type="parTrans" cxnId="{C2320B79-3825-4E6B-B16D-AC809DBF5B98}">
      <dgm:prSet/>
      <dgm:spPr/>
      <dgm:t>
        <a:bodyPr/>
        <a:lstStyle/>
        <a:p>
          <a:endParaRPr lang="es-CO"/>
        </a:p>
      </dgm:t>
    </dgm:pt>
    <dgm:pt modelId="{EE8A2AAC-153A-49A5-ADDB-B0DE3EF74F07}" type="sibTrans" cxnId="{C2320B79-3825-4E6B-B16D-AC809DBF5B98}">
      <dgm:prSet/>
      <dgm:spPr/>
      <dgm:t>
        <a:bodyPr/>
        <a:lstStyle/>
        <a:p>
          <a:endParaRPr lang="es-CO"/>
        </a:p>
      </dgm:t>
    </dgm:pt>
    <dgm:pt modelId="{52072E52-1797-47FA-98F4-80FCFA43668C}">
      <dgm:prSet phldrT="[Texto]" custT="1"/>
      <dgm:spPr/>
      <dgm:t>
        <a:bodyPr/>
        <a:lstStyle/>
        <a:p>
          <a:r>
            <a:rPr lang="es-CO" sz="1600" dirty="0"/>
            <a:t>Presidente del ICETEX.</a:t>
          </a:r>
        </a:p>
      </dgm:t>
    </dgm:pt>
    <dgm:pt modelId="{7F8FD446-AEB7-4250-AFA8-1ECDEBF5A98A}" type="parTrans" cxnId="{35F73D20-33B0-4304-B234-A1FA9202FE31}">
      <dgm:prSet/>
      <dgm:spPr/>
      <dgm:t>
        <a:bodyPr/>
        <a:lstStyle/>
        <a:p>
          <a:endParaRPr lang="es-CO"/>
        </a:p>
      </dgm:t>
    </dgm:pt>
    <dgm:pt modelId="{E65AA737-5892-4FB5-A49D-94804BDCBED8}" type="sibTrans" cxnId="{35F73D20-33B0-4304-B234-A1FA9202FE31}">
      <dgm:prSet/>
      <dgm:spPr/>
      <dgm:t>
        <a:bodyPr/>
        <a:lstStyle/>
        <a:p>
          <a:endParaRPr lang="es-CO"/>
        </a:p>
      </dgm:t>
    </dgm:pt>
    <dgm:pt modelId="{A8E0248B-914D-499B-90FC-D131EAB12E8F}">
      <dgm:prSet phldrT="[Texto]" custT="1"/>
      <dgm:spPr/>
      <dgm:t>
        <a:bodyPr/>
        <a:lstStyle/>
        <a:p>
          <a:pPr algn="just"/>
          <a:r>
            <a:rPr lang="es-CO" sz="1600" dirty="0"/>
            <a:t>Oportunidad de mejora correspondiente a la participación, en la auditoría al SGSST. Gestión Humana no la aceptó.</a:t>
          </a:r>
        </a:p>
      </dgm:t>
    </dgm:pt>
    <dgm:pt modelId="{E5E634DD-400B-40CA-B8CA-05D17C65B4B5}" type="sibTrans" cxnId="{64B062A5-E5C1-41BD-94CB-0785FBCB865F}">
      <dgm:prSet/>
      <dgm:spPr/>
      <dgm:t>
        <a:bodyPr/>
        <a:lstStyle/>
        <a:p>
          <a:endParaRPr lang="es-CO"/>
        </a:p>
      </dgm:t>
    </dgm:pt>
    <dgm:pt modelId="{24538750-BE69-4AA9-BC0E-D2D03A832EF1}" type="parTrans" cxnId="{64B062A5-E5C1-41BD-94CB-0785FBCB865F}">
      <dgm:prSet/>
      <dgm:spPr/>
      <dgm:t>
        <a:bodyPr/>
        <a:lstStyle/>
        <a:p>
          <a:endParaRPr lang="es-CO"/>
        </a:p>
      </dgm:t>
    </dgm:pt>
    <dgm:pt modelId="{60D4BF0C-8659-4AE2-A34B-FC4FA8B9D9AC}">
      <dgm:prSet phldrT="[Texto]"/>
      <dgm:spPr>
        <a:solidFill>
          <a:srgbClr val="FF3300"/>
        </a:solidFill>
      </dgm:spPr>
      <dgm:t>
        <a:bodyPr/>
        <a:lstStyle/>
        <a:p>
          <a:r>
            <a:rPr lang="es-CO" dirty="0"/>
            <a:t>Acciones relacionadas</a:t>
          </a:r>
        </a:p>
      </dgm:t>
    </dgm:pt>
    <dgm:pt modelId="{8966794D-F813-4D22-8594-CC3333F15B90}" type="sibTrans" cxnId="{E256E8C6-438A-4394-864F-DBFAC9F0A2E3}">
      <dgm:prSet/>
      <dgm:spPr/>
      <dgm:t>
        <a:bodyPr/>
        <a:lstStyle/>
        <a:p>
          <a:endParaRPr lang="es-CO"/>
        </a:p>
      </dgm:t>
    </dgm:pt>
    <dgm:pt modelId="{6F057973-AC84-4183-BB3F-82943F263509}" type="parTrans" cxnId="{E256E8C6-438A-4394-864F-DBFAC9F0A2E3}">
      <dgm:prSet/>
      <dgm:spPr/>
      <dgm:t>
        <a:bodyPr/>
        <a:lstStyle/>
        <a:p>
          <a:endParaRPr lang="es-CO"/>
        </a:p>
      </dgm:t>
    </dgm:pt>
    <dgm:pt modelId="{ADD73D2B-1FDE-4D35-9598-3E50BAA8FC48}">
      <dgm:prSet phldrT="[Texto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es-CO" sz="1600" dirty="0">
              <a:solidFill>
                <a:schemeClr val="tx1"/>
              </a:solidFill>
            </a:rPr>
            <a:t>Se presenta incumplimiento en algunas obligaciones del Comité de Convivencia Laboral.</a:t>
          </a:r>
        </a:p>
      </dgm:t>
    </dgm:pt>
    <dgm:pt modelId="{A13E3FA5-2909-4F08-8BFE-EB982D4B5F4A}" type="parTrans" cxnId="{E5EE0552-6786-4F40-926E-EE86EC03E08A}">
      <dgm:prSet/>
      <dgm:spPr/>
      <dgm:t>
        <a:bodyPr/>
        <a:lstStyle/>
        <a:p>
          <a:endParaRPr lang="es-CO"/>
        </a:p>
      </dgm:t>
    </dgm:pt>
    <dgm:pt modelId="{FCAB712E-B2A1-426F-9F11-C2417E9AD696}" type="sibTrans" cxnId="{E5EE0552-6786-4F40-926E-EE86EC03E08A}">
      <dgm:prSet/>
      <dgm:spPr/>
      <dgm:t>
        <a:bodyPr/>
        <a:lstStyle/>
        <a:p>
          <a:endParaRPr lang="es-CO"/>
        </a:p>
      </dgm:t>
    </dgm:pt>
    <dgm:pt modelId="{8F804561-0E9F-4608-B7AB-AD8BD9C676BA}">
      <dgm:prSet phldrT="[Texto]" custT="1"/>
      <dgm:spPr/>
      <dgm:t>
        <a:bodyPr/>
        <a:lstStyle/>
        <a:p>
          <a:pPr algn="just"/>
          <a:r>
            <a:rPr lang="es-CO" sz="1600" dirty="0"/>
            <a:t>Se considera importante recordar desde la Presidencia de la Entidad a los funcionarios la importancia de la participación activa en estos Comités y el compromiso con el cumplimiento de las responsabilidades asociadas y  establecidas por la normatividad.</a:t>
          </a:r>
          <a:endParaRPr lang="es-CO" sz="1600" dirty="0">
            <a:solidFill>
              <a:schemeClr val="tx1"/>
            </a:solidFill>
          </a:endParaRPr>
        </a:p>
      </dgm:t>
    </dgm:pt>
    <dgm:pt modelId="{103996D7-CB9C-447A-A0B6-50D4607C8E67}" type="parTrans" cxnId="{8E745143-DA72-4444-ABF0-A91E6626D0AD}">
      <dgm:prSet/>
      <dgm:spPr/>
      <dgm:t>
        <a:bodyPr/>
        <a:lstStyle/>
        <a:p>
          <a:endParaRPr lang="es-CO"/>
        </a:p>
      </dgm:t>
    </dgm:pt>
    <dgm:pt modelId="{6DA3B734-8E94-4AE5-AA7A-DF626D63573B}" type="sibTrans" cxnId="{8E745143-DA72-4444-ABF0-A91E6626D0AD}">
      <dgm:prSet/>
      <dgm:spPr/>
      <dgm:t>
        <a:bodyPr/>
        <a:lstStyle/>
        <a:p>
          <a:endParaRPr lang="es-CO"/>
        </a:p>
      </dgm:t>
    </dgm:pt>
    <dgm:pt modelId="{1A4B94DA-9173-4561-A721-7071893C0E70}">
      <dgm:prSet phldrT="[Texto]" custT="1"/>
      <dgm:spPr/>
      <dgm:t>
        <a:bodyPr/>
        <a:lstStyle/>
        <a:p>
          <a:pPr algn="just"/>
          <a:r>
            <a:rPr lang="es-CO" sz="1600" dirty="0"/>
            <a:t>No conformidad de incumplimientos del Comité de Convivencia en la misma auditoría. No se plantean acciones efectivas. En revisión.</a:t>
          </a:r>
        </a:p>
      </dgm:t>
    </dgm:pt>
    <dgm:pt modelId="{920EFBFE-5A95-495A-8AA3-2920E73EA736}" type="parTrans" cxnId="{FA296D89-ED14-4AFF-BE3D-2801ACDAEF8B}">
      <dgm:prSet/>
      <dgm:spPr/>
      <dgm:t>
        <a:bodyPr/>
        <a:lstStyle/>
        <a:p>
          <a:endParaRPr lang="es-CO"/>
        </a:p>
      </dgm:t>
    </dgm:pt>
    <dgm:pt modelId="{7E3AF76B-C888-4F4B-9418-6AF95011462A}" type="sibTrans" cxnId="{FA296D89-ED14-4AFF-BE3D-2801ACDAEF8B}">
      <dgm:prSet/>
      <dgm:spPr/>
      <dgm:t>
        <a:bodyPr/>
        <a:lstStyle/>
        <a:p>
          <a:endParaRPr lang="es-CO"/>
        </a:p>
      </dgm:t>
    </dgm:pt>
    <dgm:pt modelId="{74410068-6D34-45CB-8915-3B59AC237361}">
      <dgm:prSet phldrT="[Texto]" custT="1"/>
      <dgm:spPr/>
      <dgm:t>
        <a:bodyPr/>
        <a:lstStyle/>
        <a:p>
          <a:r>
            <a:rPr lang="es-CO" sz="1600" dirty="0"/>
            <a:t>Octubre 5 de 2020.</a:t>
          </a:r>
        </a:p>
      </dgm:t>
    </dgm:pt>
    <dgm:pt modelId="{F946B9F7-0158-4D92-9248-F1B194634176}" type="parTrans" cxnId="{6E91B337-1942-40F7-82BB-9777D8222DD8}">
      <dgm:prSet/>
      <dgm:spPr/>
      <dgm:t>
        <a:bodyPr/>
        <a:lstStyle/>
        <a:p>
          <a:endParaRPr lang="es-CO"/>
        </a:p>
      </dgm:t>
    </dgm:pt>
    <dgm:pt modelId="{2FC63E31-2080-499E-BA85-BF1571B07756}" type="sibTrans" cxnId="{6E91B337-1942-40F7-82BB-9777D8222DD8}">
      <dgm:prSet/>
      <dgm:spPr/>
      <dgm:t>
        <a:bodyPr/>
        <a:lstStyle/>
        <a:p>
          <a:endParaRPr lang="es-CO"/>
        </a:p>
      </dgm:t>
    </dgm:pt>
    <dgm:pt modelId="{59E024AD-C55F-4730-B5FE-D1BD6D2B160A}" type="pres">
      <dgm:prSet presAssocID="{DD56A106-A955-4823-B82E-FDE0F996C841}" presName="Name0" presStyleCnt="0">
        <dgm:presLayoutVars>
          <dgm:dir/>
          <dgm:animLvl val="lvl"/>
          <dgm:resizeHandles val="exact"/>
        </dgm:presLayoutVars>
      </dgm:prSet>
      <dgm:spPr/>
    </dgm:pt>
    <dgm:pt modelId="{86D7EC1E-A953-4C35-8652-5EED7A77F34A}" type="pres">
      <dgm:prSet presAssocID="{DD56A106-A955-4823-B82E-FDE0F996C841}" presName="tSp" presStyleCnt="0"/>
      <dgm:spPr/>
    </dgm:pt>
    <dgm:pt modelId="{558E9DD8-BA22-4F9E-9EA0-1AF29AEA1810}" type="pres">
      <dgm:prSet presAssocID="{DD56A106-A955-4823-B82E-FDE0F996C841}" presName="bSp" presStyleCnt="0"/>
      <dgm:spPr/>
    </dgm:pt>
    <dgm:pt modelId="{09258BD8-E0C7-4637-AA2B-1D27132C37CE}" type="pres">
      <dgm:prSet presAssocID="{DD56A106-A955-4823-B82E-FDE0F996C841}" presName="process" presStyleCnt="0"/>
      <dgm:spPr/>
    </dgm:pt>
    <dgm:pt modelId="{D587AFF5-BB15-4DDA-9F15-F2B236E1D554}" type="pres">
      <dgm:prSet presAssocID="{7979957A-4186-4471-AA74-E0CE7AB38E9B}" presName="composite1" presStyleCnt="0"/>
      <dgm:spPr/>
    </dgm:pt>
    <dgm:pt modelId="{C5052A93-0107-4E69-A98D-E23642A5F366}" type="pres">
      <dgm:prSet presAssocID="{7979957A-4186-4471-AA74-E0CE7AB38E9B}" presName="dummyNode1" presStyleLbl="node1" presStyleIdx="0" presStyleCnt="3"/>
      <dgm:spPr/>
    </dgm:pt>
    <dgm:pt modelId="{BEAF0D59-5575-4BC6-AFCA-6C5E039E0D8C}" type="pres">
      <dgm:prSet presAssocID="{7979957A-4186-4471-AA74-E0CE7AB38E9B}" presName="childNode1" presStyleLbl="bgAcc1" presStyleIdx="0" presStyleCnt="3" custScaleX="138906" custScaleY="159931" custLinFactNeighborX="4892" custLinFactNeighborY="-32029">
        <dgm:presLayoutVars>
          <dgm:bulletEnabled val="1"/>
        </dgm:presLayoutVars>
      </dgm:prSet>
      <dgm:spPr/>
    </dgm:pt>
    <dgm:pt modelId="{05B29DD1-4644-4EF8-90D8-5BD2F3A6DAC4}" type="pres">
      <dgm:prSet presAssocID="{7979957A-4186-4471-AA74-E0CE7AB38E9B}" presName="childNode1tx" presStyleLbl="bgAcc1" presStyleIdx="0" presStyleCnt="3">
        <dgm:presLayoutVars>
          <dgm:bulletEnabled val="1"/>
        </dgm:presLayoutVars>
      </dgm:prSet>
      <dgm:spPr/>
    </dgm:pt>
    <dgm:pt modelId="{1E02BB26-77EF-4AD8-AC62-49F20A81E2E1}" type="pres">
      <dgm:prSet presAssocID="{7979957A-4186-4471-AA74-E0CE7AB38E9B}" presName="parentNode1" presStyleLbl="node1" presStyleIdx="0" presStyleCnt="3" custLinFactNeighborX="-14391" custLinFactNeighborY="48072">
        <dgm:presLayoutVars>
          <dgm:chMax val="1"/>
          <dgm:bulletEnabled val="1"/>
        </dgm:presLayoutVars>
      </dgm:prSet>
      <dgm:spPr/>
    </dgm:pt>
    <dgm:pt modelId="{2185DC7B-22E3-446E-AD41-B6D303A76687}" type="pres">
      <dgm:prSet presAssocID="{7979957A-4186-4471-AA74-E0CE7AB38E9B}" presName="connSite1" presStyleCnt="0"/>
      <dgm:spPr/>
    </dgm:pt>
    <dgm:pt modelId="{A15CF27F-66ED-4888-9088-0626FB172C11}" type="pres">
      <dgm:prSet presAssocID="{A31315A0-4E8B-4452-980C-744074E763EF}" presName="Name9" presStyleLbl="sibTrans2D1" presStyleIdx="0" presStyleCnt="2"/>
      <dgm:spPr/>
    </dgm:pt>
    <dgm:pt modelId="{797B14F2-C6B9-4ED1-9C10-55A5DB74F265}" type="pres">
      <dgm:prSet presAssocID="{F752A0A7-F5DB-48D8-8DD2-524C9D9573B6}" presName="composite2" presStyleCnt="0"/>
      <dgm:spPr/>
    </dgm:pt>
    <dgm:pt modelId="{D380D224-98BC-49AC-9376-3C416F2C866A}" type="pres">
      <dgm:prSet presAssocID="{F752A0A7-F5DB-48D8-8DD2-524C9D9573B6}" presName="dummyNode2" presStyleLbl="node1" presStyleIdx="0" presStyleCnt="3"/>
      <dgm:spPr/>
    </dgm:pt>
    <dgm:pt modelId="{CFAA915A-504F-4169-AB8F-28209E6C5AF7}" type="pres">
      <dgm:prSet presAssocID="{F752A0A7-F5DB-48D8-8DD2-524C9D9573B6}" presName="childNode2" presStyleLbl="bgAcc1" presStyleIdx="1" presStyleCnt="3" custLinFactNeighborX="7856" custLinFactNeighborY="4168">
        <dgm:presLayoutVars>
          <dgm:bulletEnabled val="1"/>
        </dgm:presLayoutVars>
      </dgm:prSet>
      <dgm:spPr/>
    </dgm:pt>
    <dgm:pt modelId="{1A63D2B9-F9DF-4902-9F96-A7C81C2E8180}" type="pres">
      <dgm:prSet presAssocID="{F752A0A7-F5DB-48D8-8DD2-524C9D9573B6}" presName="childNode2tx" presStyleLbl="bgAcc1" presStyleIdx="1" presStyleCnt="3">
        <dgm:presLayoutVars>
          <dgm:bulletEnabled val="1"/>
        </dgm:presLayoutVars>
      </dgm:prSet>
      <dgm:spPr/>
    </dgm:pt>
    <dgm:pt modelId="{BE1277AE-E5E8-4508-A6C1-C46953FE433C}" type="pres">
      <dgm:prSet presAssocID="{F752A0A7-F5DB-48D8-8DD2-524C9D9573B6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985CF886-33EB-4ABC-85EF-12D44B53DBB5}" type="pres">
      <dgm:prSet presAssocID="{F752A0A7-F5DB-48D8-8DD2-524C9D9573B6}" presName="connSite2" presStyleCnt="0"/>
      <dgm:spPr/>
    </dgm:pt>
    <dgm:pt modelId="{2D4B9BC5-9D40-4F6B-9EB2-5D5AB1ABD749}" type="pres">
      <dgm:prSet presAssocID="{EE8A2AAC-153A-49A5-ADDB-B0DE3EF74F07}" presName="Name18" presStyleLbl="sibTrans2D1" presStyleIdx="1" presStyleCnt="2"/>
      <dgm:spPr/>
    </dgm:pt>
    <dgm:pt modelId="{A7D9388D-5C97-4320-B7CB-E8D7D415EF9B}" type="pres">
      <dgm:prSet presAssocID="{60D4BF0C-8659-4AE2-A34B-FC4FA8B9D9AC}" presName="composite1" presStyleCnt="0"/>
      <dgm:spPr/>
    </dgm:pt>
    <dgm:pt modelId="{38FDDAC8-80C8-4A84-99E1-D6DE62FA9C23}" type="pres">
      <dgm:prSet presAssocID="{60D4BF0C-8659-4AE2-A34B-FC4FA8B9D9AC}" presName="dummyNode1" presStyleLbl="node1" presStyleIdx="1" presStyleCnt="3"/>
      <dgm:spPr/>
    </dgm:pt>
    <dgm:pt modelId="{4E8189AA-BA70-48F6-8C88-0A7ADF46815E}" type="pres">
      <dgm:prSet presAssocID="{60D4BF0C-8659-4AE2-A34B-FC4FA8B9D9AC}" presName="childNode1" presStyleLbl="bgAcc1" presStyleIdx="2" presStyleCnt="3" custScaleY="143751" custLinFactNeighborX="866" custLinFactNeighborY="-21032">
        <dgm:presLayoutVars>
          <dgm:bulletEnabled val="1"/>
        </dgm:presLayoutVars>
      </dgm:prSet>
      <dgm:spPr/>
    </dgm:pt>
    <dgm:pt modelId="{DF932A47-0F94-46AE-9BBD-A83BF91B8EE3}" type="pres">
      <dgm:prSet presAssocID="{60D4BF0C-8659-4AE2-A34B-FC4FA8B9D9AC}" presName="childNode1tx" presStyleLbl="bgAcc1" presStyleIdx="2" presStyleCnt="3">
        <dgm:presLayoutVars>
          <dgm:bulletEnabled val="1"/>
        </dgm:presLayoutVars>
      </dgm:prSet>
      <dgm:spPr/>
    </dgm:pt>
    <dgm:pt modelId="{E52053BC-B636-477F-A46B-185443A43B13}" type="pres">
      <dgm:prSet presAssocID="{60D4BF0C-8659-4AE2-A34B-FC4FA8B9D9AC}" presName="parentNode1" presStyleLbl="node1" presStyleIdx="2" presStyleCnt="3" custLinFactNeighborX="-5820" custLinFactNeighborY="41001">
        <dgm:presLayoutVars>
          <dgm:chMax val="1"/>
          <dgm:bulletEnabled val="1"/>
        </dgm:presLayoutVars>
      </dgm:prSet>
      <dgm:spPr/>
    </dgm:pt>
    <dgm:pt modelId="{483CF0D0-F36C-4F23-B22F-891792D54161}" type="pres">
      <dgm:prSet presAssocID="{60D4BF0C-8659-4AE2-A34B-FC4FA8B9D9AC}" presName="connSite1" presStyleCnt="0"/>
      <dgm:spPr/>
    </dgm:pt>
  </dgm:ptLst>
  <dgm:cxnLst>
    <dgm:cxn modelId="{FF5C9A07-39E6-4779-8D39-9E9532682F3B}" type="presOf" srcId="{F752A0A7-F5DB-48D8-8DD2-524C9D9573B6}" destId="{BE1277AE-E5E8-4508-A6C1-C46953FE433C}" srcOrd="0" destOrd="0" presId="urn:microsoft.com/office/officeart/2005/8/layout/hProcess4"/>
    <dgm:cxn modelId="{D854CF19-2937-4E9A-BEAA-C5367496CE7A}" type="presOf" srcId="{60D4BF0C-8659-4AE2-A34B-FC4FA8B9D9AC}" destId="{E52053BC-B636-477F-A46B-185443A43B13}" srcOrd="0" destOrd="0" presId="urn:microsoft.com/office/officeart/2005/8/layout/hProcess4"/>
    <dgm:cxn modelId="{A13EB01A-4F76-4292-9121-486751784450}" type="presOf" srcId="{A8E0248B-914D-499B-90FC-D131EAB12E8F}" destId="{DF932A47-0F94-46AE-9BBD-A83BF91B8EE3}" srcOrd="1" destOrd="0" presId="urn:microsoft.com/office/officeart/2005/8/layout/hProcess4"/>
    <dgm:cxn modelId="{F906CC1C-EB39-4F05-9D00-8A59D23CA221}" type="presOf" srcId="{1A4B94DA-9173-4561-A721-7071893C0E70}" destId="{DF932A47-0F94-46AE-9BBD-A83BF91B8EE3}" srcOrd="1" destOrd="1" presId="urn:microsoft.com/office/officeart/2005/8/layout/hProcess4"/>
    <dgm:cxn modelId="{35F73D20-33B0-4304-B234-A1FA9202FE31}" srcId="{F752A0A7-F5DB-48D8-8DD2-524C9D9573B6}" destId="{52072E52-1797-47FA-98F4-80FCFA43668C}" srcOrd="0" destOrd="0" parTransId="{7F8FD446-AEB7-4250-AFA8-1ECDEBF5A98A}" sibTransId="{E65AA737-5892-4FB5-A49D-94804BDCBED8}"/>
    <dgm:cxn modelId="{A7CB5321-46E4-406F-8034-02CC424152A4}" type="presOf" srcId="{D7DB6906-CA5B-43F7-B1EE-0174DBD56684}" destId="{BEAF0D59-5575-4BC6-AFCA-6C5E039E0D8C}" srcOrd="0" destOrd="0" presId="urn:microsoft.com/office/officeart/2005/8/layout/hProcess4"/>
    <dgm:cxn modelId="{6E91B337-1942-40F7-82BB-9777D8222DD8}" srcId="{F752A0A7-F5DB-48D8-8DD2-524C9D9573B6}" destId="{74410068-6D34-45CB-8915-3B59AC237361}" srcOrd="1" destOrd="0" parTransId="{F946B9F7-0158-4D92-9248-F1B194634176}" sibTransId="{2FC63E31-2080-499E-BA85-BF1571B07756}"/>
    <dgm:cxn modelId="{1281CA39-2D11-4878-9E6C-3BD940F50EED}" srcId="{DD56A106-A955-4823-B82E-FDE0F996C841}" destId="{7979957A-4186-4471-AA74-E0CE7AB38E9B}" srcOrd="0" destOrd="0" parTransId="{C5D1B4CC-07DA-4E70-AF1D-4810375B19F6}" sibTransId="{A31315A0-4E8B-4452-980C-744074E763EF}"/>
    <dgm:cxn modelId="{05907F3D-D6B3-4926-840A-7B19A61A9503}" type="presOf" srcId="{74410068-6D34-45CB-8915-3B59AC237361}" destId="{1A63D2B9-F9DF-4902-9F96-A7C81C2E8180}" srcOrd="1" destOrd="1" presId="urn:microsoft.com/office/officeart/2005/8/layout/hProcess4"/>
    <dgm:cxn modelId="{BE7E8241-57DB-40D9-8660-D51A9C77B1C6}" type="presOf" srcId="{1A4B94DA-9173-4561-A721-7071893C0E70}" destId="{4E8189AA-BA70-48F6-8C88-0A7ADF46815E}" srcOrd="0" destOrd="1" presId="urn:microsoft.com/office/officeart/2005/8/layout/hProcess4"/>
    <dgm:cxn modelId="{5BDB4862-5B9D-4508-BB76-9BA187B08497}" type="presOf" srcId="{52072E52-1797-47FA-98F4-80FCFA43668C}" destId="{CFAA915A-504F-4169-AB8F-28209E6C5AF7}" srcOrd="0" destOrd="0" presId="urn:microsoft.com/office/officeart/2005/8/layout/hProcess4"/>
    <dgm:cxn modelId="{8E745143-DA72-4444-ABF0-A91E6626D0AD}" srcId="{7979957A-4186-4471-AA74-E0CE7AB38E9B}" destId="{8F804561-0E9F-4608-B7AB-AD8BD9C676BA}" srcOrd="2" destOrd="0" parTransId="{103996D7-CB9C-447A-A0B6-50D4607C8E67}" sibTransId="{6DA3B734-8E94-4AE5-AA7A-DF626D63573B}"/>
    <dgm:cxn modelId="{06DDC749-D3DA-4C85-AE67-E9F313D10528}" type="presOf" srcId="{52072E52-1797-47FA-98F4-80FCFA43668C}" destId="{1A63D2B9-F9DF-4902-9F96-A7C81C2E8180}" srcOrd="1" destOrd="0" presId="urn:microsoft.com/office/officeart/2005/8/layout/hProcess4"/>
    <dgm:cxn modelId="{85ECE970-866C-4B08-8973-576BFA73F4C5}" type="presOf" srcId="{ADD73D2B-1FDE-4D35-9598-3E50BAA8FC48}" destId="{05B29DD1-4644-4EF8-90D8-5BD2F3A6DAC4}" srcOrd="1" destOrd="1" presId="urn:microsoft.com/office/officeart/2005/8/layout/hProcess4"/>
    <dgm:cxn modelId="{4AFF3F71-8A9E-4D73-9E39-665D5DD47B25}" type="presOf" srcId="{A31315A0-4E8B-4452-980C-744074E763EF}" destId="{A15CF27F-66ED-4888-9088-0626FB172C11}" srcOrd="0" destOrd="0" presId="urn:microsoft.com/office/officeart/2005/8/layout/hProcess4"/>
    <dgm:cxn modelId="{E5EE0552-6786-4F40-926E-EE86EC03E08A}" srcId="{7979957A-4186-4471-AA74-E0CE7AB38E9B}" destId="{ADD73D2B-1FDE-4D35-9598-3E50BAA8FC48}" srcOrd="1" destOrd="0" parTransId="{A13E3FA5-2909-4F08-8BFE-EB982D4B5F4A}" sibTransId="{FCAB712E-B2A1-426F-9F11-C2417E9AD696}"/>
    <dgm:cxn modelId="{7D8AB555-1098-49C0-93AD-438E15D68061}" type="presOf" srcId="{D7DB6906-CA5B-43F7-B1EE-0174DBD56684}" destId="{05B29DD1-4644-4EF8-90D8-5BD2F3A6DAC4}" srcOrd="1" destOrd="0" presId="urn:microsoft.com/office/officeart/2005/8/layout/hProcess4"/>
    <dgm:cxn modelId="{C2320B79-3825-4E6B-B16D-AC809DBF5B98}" srcId="{DD56A106-A955-4823-B82E-FDE0F996C841}" destId="{F752A0A7-F5DB-48D8-8DD2-524C9D9573B6}" srcOrd="1" destOrd="0" parTransId="{1F2C2C73-02EF-4311-B0EA-695AFF4104B3}" sibTransId="{EE8A2AAC-153A-49A5-ADDB-B0DE3EF74F07}"/>
    <dgm:cxn modelId="{1E90795A-9DCA-4C2E-B495-DA90296903D8}" type="presOf" srcId="{8F804561-0E9F-4608-B7AB-AD8BD9C676BA}" destId="{05B29DD1-4644-4EF8-90D8-5BD2F3A6DAC4}" srcOrd="1" destOrd="2" presId="urn:microsoft.com/office/officeart/2005/8/layout/hProcess4"/>
    <dgm:cxn modelId="{FA296D89-ED14-4AFF-BE3D-2801ACDAEF8B}" srcId="{60D4BF0C-8659-4AE2-A34B-FC4FA8B9D9AC}" destId="{1A4B94DA-9173-4561-A721-7071893C0E70}" srcOrd="1" destOrd="0" parTransId="{920EFBFE-5A95-495A-8AA3-2920E73EA736}" sibTransId="{7E3AF76B-C888-4F4B-9418-6AF95011462A}"/>
    <dgm:cxn modelId="{E3B8F1A1-22D5-4871-B260-5BD2B7CB4DB1}" type="presOf" srcId="{A8E0248B-914D-499B-90FC-D131EAB12E8F}" destId="{4E8189AA-BA70-48F6-8C88-0A7ADF46815E}" srcOrd="0" destOrd="0" presId="urn:microsoft.com/office/officeart/2005/8/layout/hProcess4"/>
    <dgm:cxn modelId="{64B062A5-E5C1-41BD-94CB-0785FBCB865F}" srcId="{60D4BF0C-8659-4AE2-A34B-FC4FA8B9D9AC}" destId="{A8E0248B-914D-499B-90FC-D131EAB12E8F}" srcOrd="0" destOrd="0" parTransId="{24538750-BE69-4AA9-BC0E-D2D03A832EF1}" sibTransId="{E5E634DD-400B-40CA-B8CA-05D17C65B4B5}"/>
    <dgm:cxn modelId="{C82C2FAA-2E31-4482-B171-69855A5BC844}" type="presOf" srcId="{DD56A106-A955-4823-B82E-FDE0F996C841}" destId="{59E024AD-C55F-4730-B5FE-D1BD6D2B160A}" srcOrd="0" destOrd="0" presId="urn:microsoft.com/office/officeart/2005/8/layout/hProcess4"/>
    <dgm:cxn modelId="{4E95CDB1-F4D9-480B-B656-383E17BAD24A}" srcId="{7979957A-4186-4471-AA74-E0CE7AB38E9B}" destId="{D7DB6906-CA5B-43F7-B1EE-0174DBD56684}" srcOrd="0" destOrd="0" parTransId="{B7A30030-44B6-4B42-A1FE-A79B76CCA02D}" sibTransId="{D00E1EDB-AEA9-4778-83D2-D69173105E9B}"/>
    <dgm:cxn modelId="{E256E8C6-438A-4394-864F-DBFAC9F0A2E3}" srcId="{DD56A106-A955-4823-B82E-FDE0F996C841}" destId="{60D4BF0C-8659-4AE2-A34B-FC4FA8B9D9AC}" srcOrd="2" destOrd="0" parTransId="{6F057973-AC84-4183-BB3F-82943F263509}" sibTransId="{8966794D-F813-4D22-8594-CC3333F15B90}"/>
    <dgm:cxn modelId="{B1487FD5-1B99-4705-B366-F8CE15849C88}" type="presOf" srcId="{EE8A2AAC-153A-49A5-ADDB-B0DE3EF74F07}" destId="{2D4B9BC5-9D40-4F6B-9EB2-5D5AB1ABD749}" srcOrd="0" destOrd="0" presId="urn:microsoft.com/office/officeart/2005/8/layout/hProcess4"/>
    <dgm:cxn modelId="{A4430DDC-6A10-4802-9C52-80F4AC910955}" type="presOf" srcId="{74410068-6D34-45CB-8915-3B59AC237361}" destId="{CFAA915A-504F-4169-AB8F-28209E6C5AF7}" srcOrd="0" destOrd="1" presId="urn:microsoft.com/office/officeart/2005/8/layout/hProcess4"/>
    <dgm:cxn modelId="{9B309DDC-2526-41CD-B424-858FD48604CC}" type="presOf" srcId="{8F804561-0E9F-4608-B7AB-AD8BD9C676BA}" destId="{BEAF0D59-5575-4BC6-AFCA-6C5E039E0D8C}" srcOrd="0" destOrd="2" presId="urn:microsoft.com/office/officeart/2005/8/layout/hProcess4"/>
    <dgm:cxn modelId="{5C8098F0-BAE5-4F67-8417-1689E7CF9751}" type="presOf" srcId="{ADD73D2B-1FDE-4D35-9598-3E50BAA8FC48}" destId="{BEAF0D59-5575-4BC6-AFCA-6C5E039E0D8C}" srcOrd="0" destOrd="1" presId="urn:microsoft.com/office/officeart/2005/8/layout/hProcess4"/>
    <dgm:cxn modelId="{DD91F8F9-3E0C-46B0-9371-306581799F7D}" type="presOf" srcId="{7979957A-4186-4471-AA74-E0CE7AB38E9B}" destId="{1E02BB26-77EF-4AD8-AC62-49F20A81E2E1}" srcOrd="0" destOrd="0" presId="urn:microsoft.com/office/officeart/2005/8/layout/hProcess4"/>
    <dgm:cxn modelId="{8976CA2A-D56B-4788-99AD-A1F33C4B63A0}" type="presParOf" srcId="{59E024AD-C55F-4730-B5FE-D1BD6D2B160A}" destId="{86D7EC1E-A953-4C35-8652-5EED7A77F34A}" srcOrd="0" destOrd="0" presId="urn:microsoft.com/office/officeart/2005/8/layout/hProcess4"/>
    <dgm:cxn modelId="{0E0462B9-A6BF-4E6C-9102-CEC901DFEFE7}" type="presParOf" srcId="{59E024AD-C55F-4730-B5FE-D1BD6D2B160A}" destId="{558E9DD8-BA22-4F9E-9EA0-1AF29AEA1810}" srcOrd="1" destOrd="0" presId="urn:microsoft.com/office/officeart/2005/8/layout/hProcess4"/>
    <dgm:cxn modelId="{B0BDC8F7-14E5-4627-BD45-63B43716B802}" type="presParOf" srcId="{59E024AD-C55F-4730-B5FE-D1BD6D2B160A}" destId="{09258BD8-E0C7-4637-AA2B-1D27132C37CE}" srcOrd="2" destOrd="0" presId="urn:microsoft.com/office/officeart/2005/8/layout/hProcess4"/>
    <dgm:cxn modelId="{18A933AB-798C-4AA4-8C57-A7E5398B3A58}" type="presParOf" srcId="{09258BD8-E0C7-4637-AA2B-1D27132C37CE}" destId="{D587AFF5-BB15-4DDA-9F15-F2B236E1D554}" srcOrd="0" destOrd="0" presId="urn:microsoft.com/office/officeart/2005/8/layout/hProcess4"/>
    <dgm:cxn modelId="{544306AB-78D5-4B3D-863A-B8ECF74F02E6}" type="presParOf" srcId="{D587AFF5-BB15-4DDA-9F15-F2B236E1D554}" destId="{C5052A93-0107-4E69-A98D-E23642A5F366}" srcOrd="0" destOrd="0" presId="urn:microsoft.com/office/officeart/2005/8/layout/hProcess4"/>
    <dgm:cxn modelId="{A88092B3-5ACC-4A1D-AC40-DB532EBA13B3}" type="presParOf" srcId="{D587AFF5-BB15-4DDA-9F15-F2B236E1D554}" destId="{BEAF0D59-5575-4BC6-AFCA-6C5E039E0D8C}" srcOrd="1" destOrd="0" presId="urn:microsoft.com/office/officeart/2005/8/layout/hProcess4"/>
    <dgm:cxn modelId="{7A14F356-6FE5-4E5A-A570-5D6A05DEA493}" type="presParOf" srcId="{D587AFF5-BB15-4DDA-9F15-F2B236E1D554}" destId="{05B29DD1-4644-4EF8-90D8-5BD2F3A6DAC4}" srcOrd="2" destOrd="0" presId="urn:microsoft.com/office/officeart/2005/8/layout/hProcess4"/>
    <dgm:cxn modelId="{0A623366-6F75-459B-9925-3C6010774AD4}" type="presParOf" srcId="{D587AFF5-BB15-4DDA-9F15-F2B236E1D554}" destId="{1E02BB26-77EF-4AD8-AC62-49F20A81E2E1}" srcOrd="3" destOrd="0" presId="urn:microsoft.com/office/officeart/2005/8/layout/hProcess4"/>
    <dgm:cxn modelId="{73A0188C-92D2-440B-AECE-9EF321BB1C08}" type="presParOf" srcId="{D587AFF5-BB15-4DDA-9F15-F2B236E1D554}" destId="{2185DC7B-22E3-446E-AD41-B6D303A76687}" srcOrd="4" destOrd="0" presId="urn:microsoft.com/office/officeart/2005/8/layout/hProcess4"/>
    <dgm:cxn modelId="{D64A9FE9-BD88-4233-AF7D-A1BD1016FD31}" type="presParOf" srcId="{09258BD8-E0C7-4637-AA2B-1D27132C37CE}" destId="{A15CF27F-66ED-4888-9088-0626FB172C11}" srcOrd="1" destOrd="0" presId="urn:microsoft.com/office/officeart/2005/8/layout/hProcess4"/>
    <dgm:cxn modelId="{22EE9E66-B0DE-4ABA-96AD-49E4D95CA0D0}" type="presParOf" srcId="{09258BD8-E0C7-4637-AA2B-1D27132C37CE}" destId="{797B14F2-C6B9-4ED1-9C10-55A5DB74F265}" srcOrd="2" destOrd="0" presId="urn:microsoft.com/office/officeart/2005/8/layout/hProcess4"/>
    <dgm:cxn modelId="{A31EE4DF-5592-4F86-BE64-48B4F8B145A9}" type="presParOf" srcId="{797B14F2-C6B9-4ED1-9C10-55A5DB74F265}" destId="{D380D224-98BC-49AC-9376-3C416F2C866A}" srcOrd="0" destOrd="0" presId="urn:microsoft.com/office/officeart/2005/8/layout/hProcess4"/>
    <dgm:cxn modelId="{823C52D5-3198-42C5-BA54-A5F316A00FBB}" type="presParOf" srcId="{797B14F2-C6B9-4ED1-9C10-55A5DB74F265}" destId="{CFAA915A-504F-4169-AB8F-28209E6C5AF7}" srcOrd="1" destOrd="0" presId="urn:microsoft.com/office/officeart/2005/8/layout/hProcess4"/>
    <dgm:cxn modelId="{30AA6962-97B3-46E7-A06D-FB43C97C1773}" type="presParOf" srcId="{797B14F2-C6B9-4ED1-9C10-55A5DB74F265}" destId="{1A63D2B9-F9DF-4902-9F96-A7C81C2E8180}" srcOrd="2" destOrd="0" presId="urn:microsoft.com/office/officeart/2005/8/layout/hProcess4"/>
    <dgm:cxn modelId="{826C29A7-E27B-49E9-B4F7-F0A2392A2135}" type="presParOf" srcId="{797B14F2-C6B9-4ED1-9C10-55A5DB74F265}" destId="{BE1277AE-E5E8-4508-A6C1-C46953FE433C}" srcOrd="3" destOrd="0" presId="urn:microsoft.com/office/officeart/2005/8/layout/hProcess4"/>
    <dgm:cxn modelId="{8FDF2B3B-C976-4D99-A1A3-3D1480E769AA}" type="presParOf" srcId="{797B14F2-C6B9-4ED1-9C10-55A5DB74F265}" destId="{985CF886-33EB-4ABC-85EF-12D44B53DBB5}" srcOrd="4" destOrd="0" presId="urn:microsoft.com/office/officeart/2005/8/layout/hProcess4"/>
    <dgm:cxn modelId="{3EF97605-C009-46E5-A62A-5C607E06071F}" type="presParOf" srcId="{09258BD8-E0C7-4637-AA2B-1D27132C37CE}" destId="{2D4B9BC5-9D40-4F6B-9EB2-5D5AB1ABD749}" srcOrd="3" destOrd="0" presId="urn:microsoft.com/office/officeart/2005/8/layout/hProcess4"/>
    <dgm:cxn modelId="{66D4412D-7DFD-4709-A951-B545854B7E2C}" type="presParOf" srcId="{09258BD8-E0C7-4637-AA2B-1D27132C37CE}" destId="{A7D9388D-5C97-4320-B7CB-E8D7D415EF9B}" srcOrd="4" destOrd="0" presId="urn:microsoft.com/office/officeart/2005/8/layout/hProcess4"/>
    <dgm:cxn modelId="{692E6F75-477B-4ED3-96C6-A3FCA3E9CC40}" type="presParOf" srcId="{A7D9388D-5C97-4320-B7CB-E8D7D415EF9B}" destId="{38FDDAC8-80C8-4A84-99E1-D6DE62FA9C23}" srcOrd="0" destOrd="0" presId="urn:microsoft.com/office/officeart/2005/8/layout/hProcess4"/>
    <dgm:cxn modelId="{52E0CBEE-853E-4509-B2EF-30CB2DD71C29}" type="presParOf" srcId="{A7D9388D-5C97-4320-B7CB-E8D7D415EF9B}" destId="{4E8189AA-BA70-48F6-8C88-0A7ADF46815E}" srcOrd="1" destOrd="0" presId="urn:microsoft.com/office/officeart/2005/8/layout/hProcess4"/>
    <dgm:cxn modelId="{CCE91550-10C1-4591-996A-7D520F54BCC8}" type="presParOf" srcId="{A7D9388D-5C97-4320-B7CB-E8D7D415EF9B}" destId="{DF932A47-0F94-46AE-9BBD-A83BF91B8EE3}" srcOrd="2" destOrd="0" presId="urn:microsoft.com/office/officeart/2005/8/layout/hProcess4"/>
    <dgm:cxn modelId="{D8A9D246-CDF4-402A-A475-B5C0F6CAECCE}" type="presParOf" srcId="{A7D9388D-5C97-4320-B7CB-E8D7D415EF9B}" destId="{E52053BC-B636-477F-A46B-185443A43B13}" srcOrd="3" destOrd="0" presId="urn:microsoft.com/office/officeart/2005/8/layout/hProcess4"/>
    <dgm:cxn modelId="{1F94302B-60FA-4894-B63A-05887D450C2F}" type="presParOf" srcId="{A7D9388D-5C97-4320-B7CB-E8D7D415EF9B}" destId="{483CF0D0-F36C-4F23-B22F-891792D5416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F0D59-5575-4BC6-AFCA-6C5E039E0D8C}">
      <dsp:nvSpPr>
        <dsp:cNvPr id="0" name=""/>
        <dsp:cNvSpPr/>
      </dsp:nvSpPr>
      <dsp:spPr>
        <a:xfrm>
          <a:off x="91183" y="483735"/>
          <a:ext cx="3811307" cy="28544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ES" sz="1600" kern="1200" dirty="0"/>
            <a:t>El SGSST presenta dificultades para el cumplimiento de sus objetivos.</a:t>
          </a:r>
          <a:endParaRPr lang="es-CO" sz="1600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ES" sz="1600" kern="1200" dirty="0"/>
            <a:t>Se requiere mayor compromiso y participación a diferentes niveles de la entidad, para cumplir con la normatividad.</a:t>
          </a:r>
          <a:endParaRPr lang="es-CO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ES" sz="1600" kern="1200" dirty="0"/>
            <a:t>La situación derivada de la pandemia por COVID-19 ha implicado nuevos retos y ha retrasado actividades clave para el cierre de planes de mejoramiento</a:t>
          </a:r>
          <a:r>
            <a:rPr lang="es-CO" sz="1600" kern="1200" dirty="0"/>
            <a:t>.</a:t>
          </a:r>
        </a:p>
      </dsp:txBody>
      <dsp:txXfrm>
        <a:off x="156872" y="549424"/>
        <a:ext cx="3679929" cy="2111425"/>
      </dsp:txXfrm>
    </dsp:sp>
    <dsp:sp modelId="{A15CF27F-66ED-4888-9088-0626FB172C11}">
      <dsp:nvSpPr>
        <dsp:cNvPr id="0" name=""/>
        <dsp:cNvSpPr/>
      </dsp:nvSpPr>
      <dsp:spPr>
        <a:xfrm>
          <a:off x="2056301" y="1654278"/>
          <a:ext cx="3538594" cy="3538594"/>
        </a:xfrm>
        <a:prstGeom prst="leftCircularArrow">
          <a:avLst>
            <a:gd name="adj1" fmla="val 2745"/>
            <a:gd name="adj2" fmla="val 334638"/>
            <a:gd name="adj3" fmla="val 2217128"/>
            <a:gd name="adj4" fmla="val 9131468"/>
            <a:gd name="adj5" fmla="val 3203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02BB26-77EF-4AD8-AC62-49F20A81E2E1}">
      <dsp:nvSpPr>
        <dsp:cNvPr id="0" name=""/>
        <dsp:cNvSpPr/>
      </dsp:nvSpPr>
      <dsp:spPr>
        <a:xfrm>
          <a:off x="1160085" y="3250546"/>
          <a:ext cx="2387291" cy="949347"/>
        </a:xfrm>
        <a:prstGeom prst="roundRect">
          <a:avLst>
            <a:gd name="adj" fmla="val 10000"/>
          </a:avLst>
        </a:prstGeom>
        <a:solidFill>
          <a:srgbClr val="99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kern="1200" dirty="0"/>
            <a:t>Conclusiones</a:t>
          </a:r>
        </a:p>
      </dsp:txBody>
      <dsp:txXfrm>
        <a:off x="1187890" y="3278351"/>
        <a:ext cx="2331681" cy="893737"/>
      </dsp:txXfrm>
    </dsp:sp>
    <dsp:sp modelId="{CFAA915A-504F-4169-AB8F-28209E6C5AF7}">
      <dsp:nvSpPr>
        <dsp:cNvPr id="0" name=""/>
        <dsp:cNvSpPr/>
      </dsp:nvSpPr>
      <dsp:spPr>
        <a:xfrm>
          <a:off x="4485381" y="1600121"/>
          <a:ext cx="2685702" cy="2215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1 fortaleza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4 no conformidades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12 oportunidades de mejora (3 no aceptadas)</a:t>
          </a:r>
        </a:p>
      </dsp:txBody>
      <dsp:txXfrm>
        <a:off x="4536358" y="2125771"/>
        <a:ext cx="2583748" cy="1638515"/>
      </dsp:txXfrm>
    </dsp:sp>
    <dsp:sp modelId="{2D4B9BC5-9D40-4F6B-9EB2-5D5AB1ABD749}">
      <dsp:nvSpPr>
        <dsp:cNvPr id="0" name=""/>
        <dsp:cNvSpPr/>
      </dsp:nvSpPr>
      <dsp:spPr>
        <a:xfrm>
          <a:off x="5755941" y="137476"/>
          <a:ext cx="3333469" cy="3333469"/>
        </a:xfrm>
        <a:prstGeom prst="circularArrow">
          <a:avLst>
            <a:gd name="adj1" fmla="val 2914"/>
            <a:gd name="adj2" fmla="val 356637"/>
            <a:gd name="adj3" fmla="val 19467852"/>
            <a:gd name="adj4" fmla="val 12575511"/>
            <a:gd name="adj5" fmla="val 34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277AE-E5E8-4508-A6C1-C46953FE433C}">
      <dsp:nvSpPr>
        <dsp:cNvPr id="0" name=""/>
        <dsp:cNvSpPr/>
      </dsp:nvSpPr>
      <dsp:spPr>
        <a:xfrm>
          <a:off x="4871215" y="1033120"/>
          <a:ext cx="2387291" cy="949347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kern="1200" dirty="0"/>
            <a:t>Resultados</a:t>
          </a:r>
        </a:p>
      </dsp:txBody>
      <dsp:txXfrm>
        <a:off x="4899020" y="1060925"/>
        <a:ext cx="2331681" cy="893737"/>
      </dsp:txXfrm>
    </dsp:sp>
    <dsp:sp modelId="{4E8189AA-BA70-48F6-8C88-0A7ADF46815E}">
      <dsp:nvSpPr>
        <dsp:cNvPr id="0" name=""/>
        <dsp:cNvSpPr/>
      </dsp:nvSpPr>
      <dsp:spPr>
        <a:xfrm>
          <a:off x="7721131" y="1507793"/>
          <a:ext cx="2685702" cy="2215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31 de Diciembre de 2020.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Acciones de planes de anteriores vigencias, se solicitó plazo hasta 2021.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En aprobación.</a:t>
          </a:r>
        </a:p>
      </dsp:txBody>
      <dsp:txXfrm>
        <a:off x="7772108" y="1558770"/>
        <a:ext cx="2583748" cy="1638515"/>
      </dsp:txXfrm>
    </dsp:sp>
    <dsp:sp modelId="{E52053BC-B636-477F-A46B-185443A43B13}">
      <dsp:nvSpPr>
        <dsp:cNvPr id="0" name=""/>
        <dsp:cNvSpPr/>
      </dsp:nvSpPr>
      <dsp:spPr>
        <a:xfrm>
          <a:off x="8317954" y="3248263"/>
          <a:ext cx="2387291" cy="949347"/>
        </a:xfrm>
        <a:prstGeom prst="roundRect">
          <a:avLst>
            <a:gd name="adj" fmla="val 10000"/>
          </a:avLst>
        </a:prstGeom>
        <a:solidFill>
          <a:srgbClr val="FF33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kern="1200" dirty="0"/>
            <a:t>Fecha de Finalización</a:t>
          </a:r>
        </a:p>
      </dsp:txBody>
      <dsp:txXfrm>
        <a:off x="8345759" y="3276068"/>
        <a:ext cx="2331681" cy="8937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F0D59-5575-4BC6-AFCA-6C5E039E0D8C}">
      <dsp:nvSpPr>
        <dsp:cNvPr id="0" name=""/>
        <dsp:cNvSpPr/>
      </dsp:nvSpPr>
      <dsp:spPr>
        <a:xfrm>
          <a:off x="0" y="0"/>
          <a:ext cx="3971805" cy="35334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O" sz="1600" kern="1200" dirty="0">
              <a:solidFill>
                <a:schemeClr val="tx1"/>
              </a:solidFill>
            </a:rPr>
            <a:t>Se encuentran observaciones para la mejora en la Planeación Estratégica en desarrollo para 2020-2024, así como en la forma de medir avance de planes de acción y cumplimiento de metas para los indicadores estratégicos vigentes.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O" sz="1600" kern="1200" dirty="0">
              <a:solidFill>
                <a:schemeClr val="tx1"/>
              </a:solidFill>
            </a:rPr>
            <a:t>Se presentan deficiencias en la identificación de riesgos y causas, se obtiene calificación moderada en los controles del riesgo operativo del proceso.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s-CO" sz="1600" kern="1200" dirty="0">
              <a:solidFill>
                <a:schemeClr val="tx1"/>
              </a:solidFill>
            </a:rPr>
            <a:t>Causa: inadecuada definición de riesgos, causas y controles.</a:t>
          </a:r>
        </a:p>
      </dsp:txBody>
      <dsp:txXfrm>
        <a:off x="81315" y="81315"/>
        <a:ext cx="3809175" cy="2613655"/>
      </dsp:txXfrm>
    </dsp:sp>
    <dsp:sp modelId="{A15CF27F-66ED-4888-9088-0626FB172C11}">
      <dsp:nvSpPr>
        <dsp:cNvPr id="0" name=""/>
        <dsp:cNvSpPr/>
      </dsp:nvSpPr>
      <dsp:spPr>
        <a:xfrm>
          <a:off x="2129836" y="1568393"/>
          <a:ext cx="3597473" cy="3597473"/>
        </a:xfrm>
        <a:prstGeom prst="leftCircularArrow">
          <a:avLst>
            <a:gd name="adj1" fmla="val 2633"/>
            <a:gd name="adj2" fmla="val 320142"/>
            <a:gd name="adj3" fmla="val 2202919"/>
            <a:gd name="adj4" fmla="val 9131756"/>
            <a:gd name="adj5" fmla="val 307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02BB26-77EF-4AD8-AC62-49F20A81E2E1}">
      <dsp:nvSpPr>
        <dsp:cNvPr id="0" name=""/>
        <dsp:cNvSpPr/>
      </dsp:nvSpPr>
      <dsp:spPr>
        <a:xfrm>
          <a:off x="1264312" y="3232530"/>
          <a:ext cx="2327946" cy="925747"/>
        </a:xfrm>
        <a:prstGeom prst="roundRect">
          <a:avLst>
            <a:gd name="adj" fmla="val 10000"/>
          </a:avLst>
        </a:prstGeom>
        <a:solidFill>
          <a:srgbClr val="99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kern="1200" dirty="0"/>
            <a:t>Observación</a:t>
          </a:r>
        </a:p>
      </dsp:txBody>
      <dsp:txXfrm>
        <a:off x="1291426" y="3259644"/>
        <a:ext cx="2273718" cy="871519"/>
      </dsp:txXfrm>
    </dsp:sp>
    <dsp:sp modelId="{CFAA915A-504F-4169-AB8F-28209E6C5AF7}">
      <dsp:nvSpPr>
        <dsp:cNvPr id="0" name=""/>
        <dsp:cNvSpPr/>
      </dsp:nvSpPr>
      <dsp:spPr>
        <a:xfrm>
          <a:off x="4634566" y="1344348"/>
          <a:ext cx="2618939" cy="27181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Ajuste de riesgos y controles en el mapa de riesgo operativo.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No se encuentra efectiva la acción, se programa reunión para revisión con la Oficina Asesora de Planeación.</a:t>
          </a:r>
        </a:p>
      </dsp:txBody>
      <dsp:txXfrm>
        <a:off x="4697117" y="1989352"/>
        <a:ext cx="2493837" cy="2010557"/>
      </dsp:txXfrm>
    </dsp:sp>
    <dsp:sp modelId="{2D4B9BC5-9D40-4F6B-9EB2-5D5AB1ABD749}">
      <dsp:nvSpPr>
        <dsp:cNvPr id="0" name=""/>
        <dsp:cNvSpPr/>
      </dsp:nvSpPr>
      <dsp:spPr>
        <a:xfrm>
          <a:off x="5872976" y="198076"/>
          <a:ext cx="3250604" cy="3250604"/>
        </a:xfrm>
        <a:prstGeom prst="circularArrow">
          <a:avLst>
            <a:gd name="adj1" fmla="val 2914"/>
            <a:gd name="adj2" fmla="val 356637"/>
            <a:gd name="adj3" fmla="val 19470439"/>
            <a:gd name="adj4" fmla="val 12578098"/>
            <a:gd name="adj5" fmla="val 34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277AE-E5E8-4508-A6C1-C46953FE433C}">
      <dsp:nvSpPr>
        <dsp:cNvPr id="0" name=""/>
        <dsp:cNvSpPr/>
      </dsp:nvSpPr>
      <dsp:spPr>
        <a:xfrm>
          <a:off x="5010809" y="1070460"/>
          <a:ext cx="2327946" cy="925747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kern="1200" dirty="0"/>
            <a:t>Acción de Mejora</a:t>
          </a:r>
        </a:p>
      </dsp:txBody>
      <dsp:txXfrm>
        <a:off x="5037923" y="1097574"/>
        <a:ext cx="2273718" cy="871519"/>
      </dsp:txXfrm>
    </dsp:sp>
    <dsp:sp modelId="{4E8189AA-BA70-48F6-8C88-0A7ADF46815E}">
      <dsp:nvSpPr>
        <dsp:cNvPr id="0" name=""/>
        <dsp:cNvSpPr/>
      </dsp:nvSpPr>
      <dsp:spPr>
        <a:xfrm>
          <a:off x="7789879" y="1535326"/>
          <a:ext cx="2618939" cy="21600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13 de Noviembre de 2020.</a:t>
          </a:r>
        </a:p>
      </dsp:txBody>
      <dsp:txXfrm>
        <a:off x="7839588" y="1585035"/>
        <a:ext cx="2519521" cy="1597785"/>
      </dsp:txXfrm>
    </dsp:sp>
    <dsp:sp modelId="{E52053BC-B636-477F-A46B-185443A43B13}">
      <dsp:nvSpPr>
        <dsp:cNvPr id="0" name=""/>
        <dsp:cNvSpPr/>
      </dsp:nvSpPr>
      <dsp:spPr>
        <a:xfrm>
          <a:off x="8371866" y="3232530"/>
          <a:ext cx="2327946" cy="925747"/>
        </a:xfrm>
        <a:prstGeom prst="roundRect">
          <a:avLst>
            <a:gd name="adj" fmla="val 10000"/>
          </a:avLst>
        </a:prstGeom>
        <a:solidFill>
          <a:srgbClr val="FF33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kern="1200" dirty="0"/>
            <a:t>Fecha de Finalización</a:t>
          </a:r>
        </a:p>
      </dsp:txBody>
      <dsp:txXfrm>
        <a:off x="8398980" y="3259644"/>
        <a:ext cx="2273718" cy="8715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F0D59-5575-4BC6-AFCA-6C5E039E0D8C}">
      <dsp:nvSpPr>
        <dsp:cNvPr id="0" name=""/>
        <dsp:cNvSpPr/>
      </dsp:nvSpPr>
      <dsp:spPr>
        <a:xfrm>
          <a:off x="191034" y="37692"/>
          <a:ext cx="3899246" cy="32155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O" sz="1600" kern="1200" dirty="0"/>
            <a:t>Se observan inconsistencias en la calificación de los criterios de selección y también aprobación doble de crédito para dos aspirantes.</a:t>
          </a:r>
          <a:endParaRPr lang="es-CO" sz="1600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s-CO" sz="1600" kern="1200" dirty="0">
              <a:solidFill>
                <a:schemeClr val="tx1"/>
              </a:solidFill>
            </a:rPr>
            <a:t>Causa: debilidades en los controles de captura y depuración de información. 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O" sz="1600" kern="1200" dirty="0">
              <a:solidFill>
                <a:schemeClr val="tx1"/>
              </a:solidFill>
            </a:rPr>
            <a:t>Se determinó por la Junta del fondo flexibilizar controles de validación de criterios de calificación, dado lugar a posibles otorgamientos sin cumplimiento de requisitos.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s-CO" sz="1600" kern="1200" dirty="0">
              <a:solidFill>
                <a:schemeClr val="tx1"/>
              </a:solidFill>
            </a:rPr>
            <a:t>Causa: falta de análisis de otras opciones de validación.</a:t>
          </a:r>
        </a:p>
      </dsp:txBody>
      <dsp:txXfrm>
        <a:off x="265033" y="111691"/>
        <a:ext cx="3751248" cy="2378530"/>
      </dsp:txXfrm>
    </dsp:sp>
    <dsp:sp modelId="{A15CF27F-66ED-4888-9088-0626FB172C11}">
      <dsp:nvSpPr>
        <dsp:cNvPr id="0" name=""/>
        <dsp:cNvSpPr/>
      </dsp:nvSpPr>
      <dsp:spPr>
        <a:xfrm>
          <a:off x="2096383" y="1606201"/>
          <a:ext cx="3570935" cy="3570935"/>
        </a:xfrm>
        <a:prstGeom prst="leftCircularArrow">
          <a:avLst>
            <a:gd name="adj1" fmla="val 2684"/>
            <a:gd name="adj2" fmla="val 326640"/>
            <a:gd name="adj3" fmla="val 2209224"/>
            <a:gd name="adj4" fmla="val 9131562"/>
            <a:gd name="adj5" fmla="val 313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02BB26-77EF-4AD8-AC62-49F20A81E2E1}">
      <dsp:nvSpPr>
        <dsp:cNvPr id="0" name=""/>
        <dsp:cNvSpPr/>
      </dsp:nvSpPr>
      <dsp:spPr>
        <a:xfrm>
          <a:off x="1216936" y="3239681"/>
          <a:ext cx="2354921" cy="936474"/>
        </a:xfrm>
        <a:prstGeom prst="roundRect">
          <a:avLst>
            <a:gd name="adj" fmla="val 10000"/>
          </a:avLst>
        </a:prstGeom>
        <a:solidFill>
          <a:srgbClr val="99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kern="1200" dirty="0"/>
            <a:t>Observación</a:t>
          </a:r>
        </a:p>
      </dsp:txBody>
      <dsp:txXfrm>
        <a:off x="1244364" y="3267109"/>
        <a:ext cx="2300065" cy="881618"/>
      </dsp:txXfrm>
    </dsp:sp>
    <dsp:sp modelId="{CFAA915A-504F-4169-AB8F-28209E6C5AF7}">
      <dsp:nvSpPr>
        <dsp:cNvPr id="0" name=""/>
        <dsp:cNvSpPr/>
      </dsp:nvSpPr>
      <dsp:spPr>
        <a:xfrm>
          <a:off x="4566952" y="1613887"/>
          <a:ext cx="2649286" cy="2185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No se ha recibido plan de mejoramiento.</a:t>
          </a:r>
        </a:p>
      </dsp:txBody>
      <dsp:txXfrm>
        <a:off x="4617237" y="2132409"/>
        <a:ext cx="2548716" cy="1616299"/>
      </dsp:txXfrm>
    </dsp:sp>
    <dsp:sp modelId="{2D4B9BC5-9D40-4F6B-9EB2-5D5AB1ABD749}">
      <dsp:nvSpPr>
        <dsp:cNvPr id="0" name=""/>
        <dsp:cNvSpPr/>
      </dsp:nvSpPr>
      <dsp:spPr>
        <a:xfrm>
          <a:off x="5820284" y="171075"/>
          <a:ext cx="3288269" cy="3288269"/>
        </a:xfrm>
        <a:prstGeom prst="circularArrow">
          <a:avLst>
            <a:gd name="adj1" fmla="val 2914"/>
            <a:gd name="adj2" fmla="val 356637"/>
            <a:gd name="adj3" fmla="val 19467852"/>
            <a:gd name="adj4" fmla="val 12575511"/>
            <a:gd name="adj5" fmla="val 3400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277AE-E5E8-4508-A6C1-C46953FE433C}">
      <dsp:nvSpPr>
        <dsp:cNvPr id="0" name=""/>
        <dsp:cNvSpPr/>
      </dsp:nvSpPr>
      <dsp:spPr>
        <a:xfrm>
          <a:off x="4947554" y="1054574"/>
          <a:ext cx="2354921" cy="936474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kern="1200" dirty="0"/>
            <a:t>Acción de Mejora</a:t>
          </a:r>
        </a:p>
      </dsp:txBody>
      <dsp:txXfrm>
        <a:off x="4974982" y="1082002"/>
        <a:ext cx="2300065" cy="881618"/>
      </dsp:txXfrm>
    </dsp:sp>
    <dsp:sp modelId="{4E8189AA-BA70-48F6-8C88-0A7ADF46815E}">
      <dsp:nvSpPr>
        <dsp:cNvPr id="0" name=""/>
        <dsp:cNvSpPr/>
      </dsp:nvSpPr>
      <dsp:spPr>
        <a:xfrm>
          <a:off x="7758827" y="1522811"/>
          <a:ext cx="2649286" cy="21851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No aplica.</a:t>
          </a:r>
        </a:p>
      </dsp:txBody>
      <dsp:txXfrm>
        <a:off x="7809112" y="1573096"/>
        <a:ext cx="2548716" cy="1616299"/>
      </dsp:txXfrm>
    </dsp:sp>
    <dsp:sp modelId="{E52053BC-B636-477F-A46B-185443A43B13}">
      <dsp:nvSpPr>
        <dsp:cNvPr id="0" name=""/>
        <dsp:cNvSpPr/>
      </dsp:nvSpPr>
      <dsp:spPr>
        <a:xfrm>
          <a:off x="8347558" y="3239681"/>
          <a:ext cx="2354921" cy="936474"/>
        </a:xfrm>
        <a:prstGeom prst="roundRect">
          <a:avLst>
            <a:gd name="adj" fmla="val 10000"/>
          </a:avLst>
        </a:prstGeom>
        <a:solidFill>
          <a:srgbClr val="FF33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kern="1200" dirty="0"/>
            <a:t>Fecha de Finalización</a:t>
          </a:r>
        </a:p>
      </dsp:txBody>
      <dsp:txXfrm>
        <a:off x="8374986" y="3267109"/>
        <a:ext cx="2300065" cy="8816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AF0D59-5575-4BC6-AFCA-6C5E039E0D8C}">
      <dsp:nvSpPr>
        <dsp:cNvPr id="0" name=""/>
        <dsp:cNvSpPr/>
      </dsp:nvSpPr>
      <dsp:spPr>
        <a:xfrm>
          <a:off x="137074" y="117707"/>
          <a:ext cx="3755894" cy="3566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O" sz="1600" kern="1200" dirty="0"/>
            <a:t>Se observa baja participación de los funcionarios en los Comités de Convivencia Laboral y Paritario de Seguridad y Salud en el Trabajo.</a:t>
          </a:r>
          <a:endParaRPr lang="es-CO" sz="1600" kern="1200" dirty="0">
            <a:solidFill>
              <a:schemeClr val="tx1"/>
            </a:solidFill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s-CO" sz="1600" kern="1200" dirty="0">
              <a:solidFill>
                <a:schemeClr val="tx1"/>
              </a:solidFill>
            </a:rPr>
            <a:t>Se presenta incumplimiento en algunas obligaciones del Comité de Convivencia Laboral.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Se considera importante recordar desde la Presidencia de la Entidad a los funcionarios la importancia de la participación activa en estos Comités y el compromiso con el cumplimiento de las responsabilidades asociadas y  establecidas por la normatividad.</a:t>
          </a:r>
          <a:endParaRPr lang="es-CO" sz="1600" kern="1200" dirty="0">
            <a:solidFill>
              <a:schemeClr val="tx1"/>
            </a:solidFill>
          </a:endParaRPr>
        </a:p>
      </dsp:txBody>
      <dsp:txXfrm>
        <a:off x="219154" y="199787"/>
        <a:ext cx="3591734" cy="2638261"/>
      </dsp:txXfrm>
    </dsp:sp>
    <dsp:sp modelId="{A15CF27F-66ED-4888-9088-0626FB172C11}">
      <dsp:nvSpPr>
        <dsp:cNvPr id="0" name=""/>
        <dsp:cNvSpPr/>
      </dsp:nvSpPr>
      <dsp:spPr>
        <a:xfrm>
          <a:off x="1524209" y="1602991"/>
          <a:ext cx="3935938" cy="3935938"/>
        </a:xfrm>
        <a:prstGeom prst="leftCircularArrow">
          <a:avLst>
            <a:gd name="adj1" fmla="val 2485"/>
            <a:gd name="adj2" fmla="val 301066"/>
            <a:gd name="adj3" fmla="val 1686654"/>
            <a:gd name="adj4" fmla="val 8634566"/>
            <a:gd name="adj5" fmla="val 289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02BB26-77EF-4AD8-AC62-49F20A81E2E1}">
      <dsp:nvSpPr>
        <dsp:cNvPr id="0" name=""/>
        <dsp:cNvSpPr/>
      </dsp:nvSpPr>
      <dsp:spPr>
        <a:xfrm>
          <a:off x="785775" y="3712018"/>
          <a:ext cx="2403476" cy="955783"/>
        </a:xfrm>
        <a:prstGeom prst="roundRect">
          <a:avLst>
            <a:gd name="adj" fmla="val 10000"/>
          </a:avLst>
        </a:prstGeom>
        <a:solidFill>
          <a:srgbClr val="99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kern="1200" dirty="0"/>
            <a:t>ALERTA</a:t>
          </a:r>
        </a:p>
      </dsp:txBody>
      <dsp:txXfrm>
        <a:off x="813769" y="3740012"/>
        <a:ext cx="2347488" cy="899795"/>
      </dsp:txXfrm>
    </dsp:sp>
    <dsp:sp modelId="{CFAA915A-504F-4169-AB8F-28209E6C5AF7}">
      <dsp:nvSpPr>
        <dsp:cNvPr id="0" name=""/>
        <dsp:cNvSpPr/>
      </dsp:nvSpPr>
      <dsp:spPr>
        <a:xfrm>
          <a:off x="4438874" y="1593238"/>
          <a:ext cx="2703910" cy="22301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Presidente del ICETEX.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Octubre 5 de 2020.</a:t>
          </a:r>
        </a:p>
      </dsp:txBody>
      <dsp:txXfrm>
        <a:off x="4490196" y="2122451"/>
        <a:ext cx="2601266" cy="1649625"/>
      </dsp:txXfrm>
    </dsp:sp>
    <dsp:sp modelId="{2D4B9BC5-9D40-4F6B-9EB2-5D5AB1ABD749}">
      <dsp:nvSpPr>
        <dsp:cNvPr id="0" name=""/>
        <dsp:cNvSpPr/>
      </dsp:nvSpPr>
      <dsp:spPr>
        <a:xfrm>
          <a:off x="5828003" y="-147598"/>
          <a:ext cx="3429900" cy="3429900"/>
        </a:xfrm>
        <a:prstGeom prst="circularArrow">
          <a:avLst>
            <a:gd name="adj1" fmla="val 2852"/>
            <a:gd name="adj2" fmla="val 348448"/>
            <a:gd name="adj3" fmla="val 18888379"/>
            <a:gd name="adj4" fmla="val 11987848"/>
            <a:gd name="adj5" fmla="val 3327"/>
          </a:avLst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277AE-E5E8-4508-A6C1-C46953FE433C}">
      <dsp:nvSpPr>
        <dsp:cNvPr id="0" name=""/>
        <dsp:cNvSpPr/>
      </dsp:nvSpPr>
      <dsp:spPr>
        <a:xfrm>
          <a:off x="4827323" y="1022393"/>
          <a:ext cx="2403476" cy="955783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kern="1200" dirty="0"/>
            <a:t>Destinatario</a:t>
          </a:r>
        </a:p>
      </dsp:txBody>
      <dsp:txXfrm>
        <a:off x="4855317" y="1050387"/>
        <a:ext cx="2347488" cy="899795"/>
      </dsp:txXfrm>
    </dsp:sp>
    <dsp:sp modelId="{4E8189AA-BA70-48F6-8C88-0A7ADF46815E}">
      <dsp:nvSpPr>
        <dsp:cNvPr id="0" name=""/>
        <dsp:cNvSpPr/>
      </dsp:nvSpPr>
      <dsp:spPr>
        <a:xfrm>
          <a:off x="7719977" y="543378"/>
          <a:ext cx="2703910" cy="3205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Oportunidad de mejora correspondiente a la participación, en la auditoría al SGSST. Gestión Humana no la aceptó.</a:t>
          </a: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kern="1200" dirty="0"/>
            <a:t>No conformidad de incumplimientos del Comité de Convivencia en la misma auditoría. No se plantean acciones efectivas. En revisión.</a:t>
          </a:r>
        </a:p>
      </dsp:txBody>
      <dsp:txXfrm>
        <a:off x="7793753" y="617154"/>
        <a:ext cx="2556358" cy="2371352"/>
      </dsp:txXfrm>
    </dsp:sp>
    <dsp:sp modelId="{E52053BC-B636-477F-A46B-185443A43B13}">
      <dsp:nvSpPr>
        <dsp:cNvPr id="0" name=""/>
        <dsp:cNvSpPr/>
      </dsp:nvSpPr>
      <dsp:spPr>
        <a:xfrm>
          <a:off x="8157547" y="3644435"/>
          <a:ext cx="2403476" cy="955783"/>
        </a:xfrm>
        <a:prstGeom prst="roundRect">
          <a:avLst>
            <a:gd name="adj" fmla="val 10000"/>
          </a:avLst>
        </a:prstGeom>
        <a:solidFill>
          <a:srgbClr val="FF33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900" kern="1200" dirty="0"/>
            <a:t>Acciones relacionadas</a:t>
          </a:r>
        </a:p>
      </dsp:txBody>
      <dsp:txXfrm>
        <a:off x="8185541" y="3672429"/>
        <a:ext cx="2347488" cy="8997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745C3-DA88-4434-B187-7E131A5E4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0E3D18-7D8B-4E29-BFFB-5F0741E06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EE7434-F4F1-4E91-BEFD-AEFF93290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AD225E-754E-4EC7-A09A-FAAC1F340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602E50-25FD-4465-AF8C-757F4A5AB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6528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100A2-B51B-4627-9E53-83E835184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CBB1AA-8BA9-4C2D-9E0A-0FFB5FA8F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7EFBA1-9413-4DCB-A925-2A8CAB5C6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998ED8-D8FE-421B-8074-72C8FE62A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6D7133-1099-4C35-99E7-97E33E2D2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4277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7635207-996F-4152-A684-77E7562945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8A1989-BA6B-4D56-A2A9-AB25C181F6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CEF119-0B7D-45BE-97FE-BC85FE25A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927337-DC29-466A-8450-BA454A74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B54F73-001A-40B0-BA6D-37ADAA2A7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0849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2C6C2F-C834-4E58-AA6F-443ABE4E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3C79CE-C0ED-4FF9-9954-790EEBF7C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4094D8-E6FD-4A9A-AB4B-87516601B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D67A7A-1B14-4033-894C-A7526B195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CD40AD-8F53-4ED5-A32F-321BD34BB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071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33C9AE-16B9-4ABA-8358-BD3664AD9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FF7B7F-A51A-4E66-BE13-1E52373D8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A9CA58-42F2-4400-9983-842AB62DC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D73289-76E3-4F71-8F4A-88CB840D4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8C2650-3951-4721-B43F-D4A3F9EF8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144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B59827-846B-4443-95B1-568D54397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2A8AEC-6CDA-4535-B2B3-B5E0BB4ADD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F91A30-A932-4732-83E0-8FA5C072D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8AB73B-1249-436D-9590-8E47EA684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0FEC12-A807-42A3-BF7B-67F8EB059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C7768C-C494-425F-B814-C7C777F7C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422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79E956-1FE1-4B6F-9E07-E9FB68896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6561C6-81F7-454B-8FAA-86E91813D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2A35E46-E47D-421C-8368-087D758E9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75EE09B-26B1-4714-BE88-CE895A8867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EB710F6-F2B8-4113-BF76-56488597A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660F40-4029-426D-814E-A57801199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E671738-021E-4C97-963A-FE0E7B652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7341A79-A9C3-4FD5-8A18-64BB63023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28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26EF8E-1120-40B1-AB8B-81FA0F94F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F46EE3-8FB5-48CF-9DD1-B33BD7E98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60C36C7-A2A5-456D-BBA9-66ED6610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CE0461-FE1E-4D48-A548-64E00D336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953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3A42A94-76EE-4DDE-B32F-47F483414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8A787A4-64E5-492B-BB8F-8BBBAEEA2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50C7066-8392-4755-9776-0FE70B5A4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557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2C2DE3-2344-4DA9-81EC-7204D1666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F7049E-D142-40BD-85AE-822ED8C07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48AC8D-1E2F-4CC4-876F-446C328F6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4A0946-9954-42FB-A7C3-6B4CC8AF8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39F9903-B689-43AB-AC19-D8624CF86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C38D47-98CC-4D56-BDFC-3A93B7D62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520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99E859-0F94-4090-9F06-951AA2A77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A68E600-8C79-4D56-AEB2-54B89765FF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A6E7EE3-0B07-4F45-BFDF-930BCEBA0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1E94E0-D774-4D21-AC01-418EC2D53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7121D88-55E8-4A07-9C6B-F9BA28ED9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23F1CA-4EB6-4603-9562-70DF78A2D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9203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3C39E42-F290-4F58-A56C-E65025F00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1E97FF-C4C2-490D-8953-C0DED254B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5A9579-43B2-4C55-A3E5-101FBA7D80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F7234-118C-43A7-B7E4-7C810D1CC4DE}" type="datetimeFigureOut">
              <a:rPr lang="es-CO" smtClean="0"/>
              <a:t>29/04/2021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A20F44-6859-4C46-84E7-B7EB4DF92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9CC4DE-E8D0-4990-90E1-918F214E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F65FB-D449-4DFB-877A-B5DB47B459B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235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2" name="Imagen" descr="Imagen"/>
          <p:cNvPicPr>
            <a:picLocks noChangeAspect="1"/>
          </p:cNvPicPr>
          <p:nvPr/>
        </p:nvPicPr>
        <p:blipFill>
          <a:blip r:embed="rId2"/>
          <a:srcRect l="19155"/>
          <a:stretch>
            <a:fillRect/>
          </a:stretch>
        </p:blipFill>
        <p:spPr>
          <a:xfrm>
            <a:off x="0" y="6507413"/>
            <a:ext cx="5546626" cy="1743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53" name="Imagen" descr="Image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593" y="6507413"/>
            <a:ext cx="565696" cy="162167"/>
          </a:xfrm>
          <a:prstGeom prst="rect">
            <a:avLst/>
          </a:prstGeom>
          <a:ln w="12700">
            <a:miter lim="400000"/>
          </a:ln>
        </p:spPr>
      </p:pic>
      <p:sp>
        <p:nvSpPr>
          <p:cNvPr id="1054" name="Título"/>
          <p:cNvSpPr txBox="1"/>
          <p:nvPr/>
        </p:nvSpPr>
        <p:spPr>
          <a:xfrm>
            <a:off x="3963364" y="990950"/>
            <a:ext cx="7544094" cy="28725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 defTabSz="584200">
              <a:defRPr sz="6000" b="1">
                <a:solidFill>
                  <a:srgbClr val="124F8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 defTabSz="457200">
              <a:spcBef>
                <a:spcPts val="1200"/>
              </a:spcBef>
              <a:defRPr sz="3600" b="1">
                <a:solidFill>
                  <a:srgbClr val="124F8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s-ES" sz="6000" dirty="0">
                <a:solidFill>
                  <a:srgbClr val="0070C0"/>
                </a:solidFill>
              </a:rPr>
              <a:t>Resumen auditorías sistemas de gestión II SEM 2020</a:t>
            </a:r>
            <a:endParaRPr lang="es-MX" sz="6000" dirty="0">
              <a:solidFill>
                <a:srgbClr val="0070C0"/>
              </a:solidFill>
            </a:endParaRPr>
          </a:p>
        </p:txBody>
      </p:sp>
      <p:sp>
        <p:nvSpPr>
          <p:cNvPr id="1055" name="Subtítulo…"/>
          <p:cNvSpPr txBox="1"/>
          <p:nvPr/>
        </p:nvSpPr>
        <p:spPr>
          <a:xfrm>
            <a:off x="5020347" y="4430759"/>
            <a:ext cx="5430129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584200">
              <a:defRPr sz="3600">
                <a:solidFill>
                  <a:srgbClr val="7293CC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es-ES" dirty="0">
                <a:latin typeface="Work Sans" pitchFamily="2" charset="77"/>
              </a:rPr>
              <a:t>Bogotá Diciembre de 2020</a:t>
            </a:r>
          </a:p>
        </p:txBody>
      </p:sp>
      <p:pic>
        <p:nvPicPr>
          <p:cNvPr id="1056" name="Imagen" descr="Imagen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3384" y="5987378"/>
            <a:ext cx="3278616" cy="624342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BCA5C46-5BE6-FC4C-AEE4-2159D32AA4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84" y="840833"/>
            <a:ext cx="3403600" cy="4381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Línea"/>
          <p:cNvSpPr/>
          <p:nvPr/>
        </p:nvSpPr>
        <p:spPr>
          <a:xfrm flipV="1">
            <a:off x="1203369" y="212749"/>
            <a:ext cx="0" cy="1462891"/>
          </a:xfrm>
          <a:prstGeom prst="line">
            <a:avLst/>
          </a:prstGeom>
          <a:ln w="25400">
            <a:solidFill>
              <a:srgbClr val="19609B"/>
            </a:solidFill>
          </a:ln>
        </p:spPr>
        <p:txBody>
          <a:bodyPr lIns="45719" rIns="45719"/>
          <a:lstStyle/>
          <a:p>
            <a:pPr algn="ctr" defTabSz="584200"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61" name="Los créditos educativos del ICETEX como herramienta para el desarrollo"/>
          <p:cNvSpPr txBox="1"/>
          <p:nvPr/>
        </p:nvSpPr>
        <p:spPr>
          <a:xfrm>
            <a:off x="4392612" y="212749"/>
            <a:ext cx="7588251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 defTabSz="584200">
              <a:defRPr sz="2500">
                <a:solidFill>
                  <a:srgbClr val="124F8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pic>
        <p:nvPicPr>
          <p:cNvPr id="1063" name="Imagen" descr="Image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3337" y="5987687"/>
            <a:ext cx="3278616" cy="6243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CBF437C-0231-E147-9133-F22C8DB2E4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321" y="-134168"/>
            <a:ext cx="1580088" cy="2034069"/>
          </a:xfrm>
          <a:prstGeom prst="rect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164106B0-8AC1-4CA7-9B78-7DC1B018F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7540537"/>
              </p:ext>
            </p:extLst>
          </p:nvPr>
        </p:nvGraphicFramePr>
        <p:xfrm>
          <a:off x="1203370" y="721301"/>
          <a:ext cx="10705706" cy="5230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D98CABA9-ECE8-4F07-B72A-D060114CB178}"/>
              </a:ext>
            </a:extLst>
          </p:cNvPr>
          <p:cNvSpPr txBox="1"/>
          <p:nvPr/>
        </p:nvSpPr>
        <p:spPr>
          <a:xfrm>
            <a:off x="2141185" y="5751502"/>
            <a:ext cx="75199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1" i="0" u="none" strike="noStrike" cap="none" spc="0" normalizeH="0" baseline="0" dirty="0">
                <a:ln>
                  <a:noFill/>
                </a:ln>
                <a:solidFill>
                  <a:srgbClr val="FF99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Planes en aprobación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9F20E64-46E2-47E8-AD0D-C9517092AC90}"/>
              </a:ext>
            </a:extLst>
          </p:cNvPr>
          <p:cNvSpPr txBox="1"/>
          <p:nvPr/>
        </p:nvSpPr>
        <p:spPr>
          <a:xfrm>
            <a:off x="4558867" y="102566"/>
            <a:ext cx="6697419" cy="8617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O" sz="2500" b="1" dirty="0">
                <a:solidFill>
                  <a:srgbClr val="124F82"/>
                </a:solidFill>
                <a:latin typeface="Work Sans" pitchFamily="2" charset="77"/>
                <a:cs typeface="Arial"/>
              </a:rPr>
              <a:t>AUDITORÍA AL SISTEMA DE GESTIÓN DE SEGURIDAD Y SALUD EN EL TRABAJO</a:t>
            </a:r>
          </a:p>
        </p:txBody>
      </p:sp>
      <p:sp>
        <p:nvSpPr>
          <p:cNvPr id="40" name="Rectangle 2">
            <a:extLst>
              <a:ext uri="{FF2B5EF4-FFF2-40B4-BE49-F238E27FC236}">
                <a16:creationId xmlns:a16="http://schemas.microsoft.com/office/drawing/2014/main" id="{4534FF79-0543-40B9-B21B-A1F84282587C}"/>
              </a:ext>
            </a:extLst>
          </p:cNvPr>
          <p:cNvSpPr/>
          <p:nvPr/>
        </p:nvSpPr>
        <p:spPr>
          <a:xfrm>
            <a:off x="50714" y="5817704"/>
            <a:ext cx="876938" cy="254246"/>
          </a:xfrm>
          <a:prstGeom prst="rect">
            <a:avLst/>
          </a:prstGeom>
          <a:gradFill flip="none" rotWithShape="1">
            <a:gsLst>
              <a:gs pos="98000">
                <a:schemeClr val="bg1">
                  <a:lumMod val="50000"/>
                </a:schemeClr>
              </a:gs>
              <a:gs pos="0">
                <a:schemeClr val="bg1">
                  <a:lumMod val="50000"/>
                </a:schemeClr>
              </a:gs>
              <a:gs pos="31000">
                <a:srgbClr val="666666">
                  <a:tint val="44500"/>
                  <a:satMod val="160000"/>
                </a:srgbClr>
              </a:gs>
              <a:gs pos="55000">
                <a:srgbClr val="66666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24">
            <a:extLst>
              <a:ext uri="{FF2B5EF4-FFF2-40B4-BE49-F238E27FC236}">
                <a16:creationId xmlns:a16="http://schemas.microsoft.com/office/drawing/2014/main" id="{0F792E71-4E29-4178-BFF9-CE7848DA561A}"/>
              </a:ext>
            </a:extLst>
          </p:cNvPr>
          <p:cNvGrpSpPr/>
          <p:nvPr/>
        </p:nvGrpSpPr>
        <p:grpSpPr>
          <a:xfrm>
            <a:off x="641855" y="4905943"/>
            <a:ext cx="1305823" cy="1952057"/>
            <a:chOff x="3132153" y="3403957"/>
            <a:chExt cx="1620670" cy="2399993"/>
          </a:xfrm>
        </p:grpSpPr>
        <p:grpSp>
          <p:nvGrpSpPr>
            <p:cNvPr id="38" name="Group 25">
              <a:extLst>
                <a:ext uri="{FF2B5EF4-FFF2-40B4-BE49-F238E27FC236}">
                  <a16:creationId xmlns:a16="http://schemas.microsoft.com/office/drawing/2014/main" id="{10685F4A-C905-4431-B6DA-A97C9EAF1326}"/>
                </a:ext>
              </a:extLst>
            </p:cNvPr>
            <p:cNvGrpSpPr/>
            <p:nvPr/>
          </p:nvGrpSpPr>
          <p:grpSpPr>
            <a:xfrm>
              <a:off x="4418954" y="3565145"/>
              <a:ext cx="333869" cy="1829815"/>
              <a:chOff x="4418954" y="3565145"/>
              <a:chExt cx="333869" cy="1829815"/>
            </a:xfrm>
          </p:grpSpPr>
          <p:sp>
            <p:nvSpPr>
              <p:cNvPr id="89" name="Freeform 48">
                <a:extLst>
                  <a:ext uri="{FF2B5EF4-FFF2-40B4-BE49-F238E27FC236}">
                    <a16:creationId xmlns:a16="http://schemas.microsoft.com/office/drawing/2014/main" id="{8D6B3ECC-520F-4383-AB72-9B613B5B53A9}"/>
                  </a:ext>
                </a:extLst>
              </p:cNvPr>
              <p:cNvSpPr/>
              <p:nvPr/>
            </p:nvSpPr>
            <p:spPr>
              <a:xfrm>
                <a:off x="4418954" y="4966519"/>
                <a:ext cx="328306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reeform 49">
                <a:extLst>
                  <a:ext uri="{FF2B5EF4-FFF2-40B4-BE49-F238E27FC236}">
                    <a16:creationId xmlns:a16="http://schemas.microsoft.com/office/drawing/2014/main" id="{2F96D2E3-D5BB-4F7C-9DE5-E74CFC1C669B}"/>
                  </a:ext>
                </a:extLst>
              </p:cNvPr>
              <p:cNvSpPr/>
              <p:nvPr/>
            </p:nvSpPr>
            <p:spPr>
              <a:xfrm>
                <a:off x="4422441" y="3565145"/>
                <a:ext cx="328306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50">
                <a:extLst>
                  <a:ext uri="{FF2B5EF4-FFF2-40B4-BE49-F238E27FC236}">
                    <a16:creationId xmlns:a16="http://schemas.microsoft.com/office/drawing/2014/main" id="{028F0A6F-608C-4364-91E3-017BA3FC2B19}"/>
                  </a:ext>
                </a:extLst>
              </p:cNvPr>
              <p:cNvSpPr/>
              <p:nvPr/>
            </p:nvSpPr>
            <p:spPr>
              <a:xfrm>
                <a:off x="4424517" y="4265832"/>
                <a:ext cx="328306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26">
              <a:extLst>
                <a:ext uri="{FF2B5EF4-FFF2-40B4-BE49-F238E27FC236}">
                  <a16:creationId xmlns:a16="http://schemas.microsoft.com/office/drawing/2014/main" id="{4F5FB9F9-54FC-4C1F-8815-74E1AC3E0226}"/>
                </a:ext>
              </a:extLst>
            </p:cNvPr>
            <p:cNvGrpSpPr/>
            <p:nvPr/>
          </p:nvGrpSpPr>
          <p:grpSpPr>
            <a:xfrm>
              <a:off x="3132153" y="3565145"/>
              <a:ext cx="338328" cy="1829815"/>
              <a:chOff x="3132153" y="3565145"/>
              <a:chExt cx="338328" cy="1829815"/>
            </a:xfrm>
          </p:grpSpPr>
          <p:sp>
            <p:nvSpPr>
              <p:cNvPr id="86" name="Freeform 45">
                <a:extLst>
                  <a:ext uri="{FF2B5EF4-FFF2-40B4-BE49-F238E27FC236}">
                    <a16:creationId xmlns:a16="http://schemas.microsoft.com/office/drawing/2014/main" id="{DB5AE7B9-BAD6-40F4-941E-5F0F1EC8131E}"/>
                  </a:ext>
                </a:extLst>
              </p:cNvPr>
              <p:cNvSpPr/>
              <p:nvPr/>
            </p:nvSpPr>
            <p:spPr>
              <a:xfrm flipH="1">
                <a:off x="3137790" y="4966519"/>
                <a:ext cx="332691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46">
                <a:extLst>
                  <a:ext uri="{FF2B5EF4-FFF2-40B4-BE49-F238E27FC236}">
                    <a16:creationId xmlns:a16="http://schemas.microsoft.com/office/drawing/2014/main" id="{453AC0D6-8844-4488-94E9-A66332C4ADE2}"/>
                  </a:ext>
                </a:extLst>
              </p:cNvPr>
              <p:cNvSpPr/>
              <p:nvPr/>
            </p:nvSpPr>
            <p:spPr>
              <a:xfrm flipH="1">
                <a:off x="3134257" y="3565145"/>
                <a:ext cx="332691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Freeform 47">
                <a:extLst>
                  <a:ext uri="{FF2B5EF4-FFF2-40B4-BE49-F238E27FC236}">
                    <a16:creationId xmlns:a16="http://schemas.microsoft.com/office/drawing/2014/main" id="{6A9EC1EF-9AD1-46D3-B5C9-F7E38FD802FF}"/>
                  </a:ext>
                </a:extLst>
              </p:cNvPr>
              <p:cNvSpPr/>
              <p:nvPr/>
            </p:nvSpPr>
            <p:spPr>
              <a:xfrm flipH="1">
                <a:off x="3132153" y="4265832"/>
                <a:ext cx="332691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27">
              <a:extLst>
                <a:ext uri="{FF2B5EF4-FFF2-40B4-BE49-F238E27FC236}">
                  <a16:creationId xmlns:a16="http://schemas.microsoft.com/office/drawing/2014/main" id="{1E10D1A9-E489-4DBC-AEA8-FF72D0FDAB20}"/>
                </a:ext>
              </a:extLst>
            </p:cNvPr>
            <p:cNvGrpSpPr/>
            <p:nvPr/>
          </p:nvGrpSpPr>
          <p:grpSpPr>
            <a:xfrm>
              <a:off x="3487364" y="3403957"/>
              <a:ext cx="914706" cy="2399993"/>
              <a:chOff x="3490146" y="3403957"/>
              <a:chExt cx="914706" cy="2399993"/>
            </a:xfrm>
          </p:grpSpPr>
          <p:sp>
            <p:nvSpPr>
              <p:cNvPr id="69" name="Rounded Rectangle 28">
                <a:extLst>
                  <a:ext uri="{FF2B5EF4-FFF2-40B4-BE49-F238E27FC236}">
                    <a16:creationId xmlns:a16="http://schemas.microsoft.com/office/drawing/2014/main" id="{7E81ED3C-C67D-4F7C-AA90-8F48BBCCF83A}"/>
                  </a:ext>
                </a:extLst>
              </p:cNvPr>
              <p:cNvSpPr/>
              <p:nvPr/>
            </p:nvSpPr>
            <p:spPr>
              <a:xfrm>
                <a:off x="3490146" y="3403957"/>
                <a:ext cx="914706" cy="2399993"/>
              </a:xfrm>
              <a:prstGeom prst="roundRect">
                <a:avLst/>
              </a:prstGeom>
              <a:solidFill>
                <a:srgbClr val="666666"/>
              </a:solidFill>
              <a:ln w="57150">
                <a:solidFill>
                  <a:srgbClr val="CACC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0" name="Group 29">
                <a:extLst>
                  <a:ext uri="{FF2B5EF4-FFF2-40B4-BE49-F238E27FC236}">
                    <a16:creationId xmlns:a16="http://schemas.microsoft.com/office/drawing/2014/main" id="{5A226446-A523-4019-B3E6-0B824F5D6B9B}"/>
                  </a:ext>
                </a:extLst>
              </p:cNvPr>
              <p:cNvGrpSpPr/>
              <p:nvPr/>
            </p:nvGrpSpPr>
            <p:grpSpPr>
              <a:xfrm>
                <a:off x="3641470" y="4987181"/>
                <a:ext cx="612058" cy="621890"/>
                <a:chOff x="3641470" y="4987181"/>
                <a:chExt cx="612058" cy="621890"/>
              </a:xfrm>
            </p:grpSpPr>
            <p:sp>
              <p:nvSpPr>
                <p:cNvPr id="82" name="Oval 41">
                  <a:extLst>
                    <a:ext uri="{FF2B5EF4-FFF2-40B4-BE49-F238E27FC236}">
                      <a16:creationId xmlns:a16="http://schemas.microsoft.com/office/drawing/2014/main" id="{85A382E9-60F1-4D31-A8E2-FBBEB3D14C5E}"/>
                    </a:ext>
                  </a:extLst>
                </p:cNvPr>
                <p:cNvSpPr/>
                <p:nvPr/>
              </p:nvSpPr>
              <p:spPr>
                <a:xfrm>
                  <a:off x="3641470" y="4987181"/>
                  <a:ext cx="612058" cy="61205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42">
                  <a:extLst>
                    <a:ext uri="{FF2B5EF4-FFF2-40B4-BE49-F238E27FC236}">
                      <a16:creationId xmlns:a16="http://schemas.microsoft.com/office/drawing/2014/main" id="{E76EA50B-888C-4CD8-9E17-87985E223B9B}"/>
                    </a:ext>
                  </a:extLst>
                </p:cNvPr>
                <p:cNvSpPr/>
                <p:nvPr/>
              </p:nvSpPr>
              <p:spPr>
                <a:xfrm>
                  <a:off x="3691861" y="5038799"/>
                  <a:ext cx="511277" cy="511277"/>
                </a:xfrm>
                <a:prstGeom prst="ellipse">
                  <a:avLst/>
                </a:prstGeom>
                <a:solidFill>
                  <a:srgbClr val="05050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Oval 43">
                  <a:extLst>
                    <a:ext uri="{FF2B5EF4-FFF2-40B4-BE49-F238E27FC236}">
                      <a16:creationId xmlns:a16="http://schemas.microsoft.com/office/drawing/2014/main" id="{59641825-629E-4A87-A532-CE67CBEAFD54}"/>
                    </a:ext>
                  </a:extLst>
                </p:cNvPr>
                <p:cNvSpPr/>
                <p:nvPr/>
              </p:nvSpPr>
              <p:spPr>
                <a:xfrm>
                  <a:off x="3691861" y="5097794"/>
                  <a:ext cx="511277" cy="511277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Freeform 44">
                  <a:extLst>
                    <a:ext uri="{FF2B5EF4-FFF2-40B4-BE49-F238E27FC236}">
                      <a16:creationId xmlns:a16="http://schemas.microsoft.com/office/drawing/2014/main" id="{33F94E1C-39EE-4B53-98A0-ED9B2C74A78F}"/>
                    </a:ext>
                  </a:extLst>
                </p:cNvPr>
                <p:cNvSpPr/>
                <p:nvPr/>
              </p:nvSpPr>
              <p:spPr>
                <a:xfrm>
                  <a:off x="3734723" y="5140656"/>
                  <a:ext cx="333442" cy="363643"/>
                </a:xfrm>
                <a:custGeom>
                  <a:avLst/>
                  <a:gdLst>
                    <a:gd name="connsiteX0" fmla="*/ 236589 w 361322"/>
                    <a:gd name="connsiteY0" fmla="*/ 0 h 394048"/>
                    <a:gd name="connsiteX1" fmla="*/ 328680 w 361322"/>
                    <a:gd name="connsiteY1" fmla="*/ 18593 h 394048"/>
                    <a:gd name="connsiteX2" fmla="*/ 361322 w 361322"/>
                    <a:gd name="connsiteY2" fmla="*/ 36310 h 394048"/>
                    <a:gd name="connsiteX3" fmla="*/ 345601 w 361322"/>
                    <a:gd name="connsiteY3" fmla="*/ 31430 h 394048"/>
                    <a:gd name="connsiteX4" fmla="*/ 293624 w 361322"/>
                    <a:gd name="connsiteY4" fmla="*/ 26190 h 394048"/>
                    <a:gd name="connsiteX5" fmla="*/ 35721 w 361322"/>
                    <a:gd name="connsiteY5" fmla="*/ 284093 h 394048"/>
                    <a:gd name="connsiteX6" fmla="*/ 55989 w 361322"/>
                    <a:gd name="connsiteY6" fmla="*/ 384481 h 394048"/>
                    <a:gd name="connsiteX7" fmla="*/ 61182 w 361322"/>
                    <a:gd name="connsiteY7" fmla="*/ 394048 h 394048"/>
                    <a:gd name="connsiteX8" fmla="*/ 40406 w 361322"/>
                    <a:gd name="connsiteY8" fmla="*/ 368868 h 394048"/>
                    <a:gd name="connsiteX9" fmla="*/ 0 w 361322"/>
                    <a:gd name="connsiteY9" fmla="*/ 236589 h 394048"/>
                    <a:gd name="connsiteX10" fmla="*/ 236589 w 361322"/>
                    <a:gd name="connsiteY10" fmla="*/ 0 h 394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61322" h="394048">
                      <a:moveTo>
                        <a:pt x="236589" y="0"/>
                      </a:moveTo>
                      <a:cubicBezTo>
                        <a:pt x="269255" y="0"/>
                        <a:pt x="300375" y="6621"/>
                        <a:pt x="328680" y="18593"/>
                      </a:cubicBezTo>
                      <a:lnTo>
                        <a:pt x="361322" y="36310"/>
                      </a:lnTo>
                      <a:lnTo>
                        <a:pt x="345601" y="31430"/>
                      </a:lnTo>
                      <a:cubicBezTo>
                        <a:pt x="328812" y="27994"/>
                        <a:pt x="311429" y="26190"/>
                        <a:pt x="293624" y="26190"/>
                      </a:cubicBezTo>
                      <a:cubicBezTo>
                        <a:pt x="151188" y="26190"/>
                        <a:pt x="35721" y="141657"/>
                        <a:pt x="35721" y="284093"/>
                      </a:cubicBezTo>
                      <a:cubicBezTo>
                        <a:pt x="35721" y="319702"/>
                        <a:pt x="42938" y="353626"/>
                        <a:pt x="55989" y="384481"/>
                      </a:cubicBezTo>
                      <a:lnTo>
                        <a:pt x="61182" y="394048"/>
                      </a:lnTo>
                      <a:lnTo>
                        <a:pt x="40406" y="368868"/>
                      </a:lnTo>
                      <a:cubicBezTo>
                        <a:pt x="14896" y="331108"/>
                        <a:pt x="0" y="285588"/>
                        <a:pt x="0" y="236589"/>
                      </a:cubicBezTo>
                      <a:cubicBezTo>
                        <a:pt x="0" y="105925"/>
                        <a:pt x="105925" y="0"/>
                        <a:pt x="23658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30">
                <a:extLst>
                  <a:ext uri="{FF2B5EF4-FFF2-40B4-BE49-F238E27FC236}">
                    <a16:creationId xmlns:a16="http://schemas.microsoft.com/office/drawing/2014/main" id="{1D7FD048-D654-4BCA-9AAA-D20D68AC2E3E}"/>
                  </a:ext>
                </a:extLst>
              </p:cNvPr>
              <p:cNvGrpSpPr/>
              <p:nvPr/>
            </p:nvGrpSpPr>
            <p:grpSpPr>
              <a:xfrm>
                <a:off x="3641470" y="4293008"/>
                <a:ext cx="612058" cy="621890"/>
                <a:chOff x="3641470" y="4293008"/>
                <a:chExt cx="612058" cy="621890"/>
              </a:xfrm>
            </p:grpSpPr>
            <p:sp>
              <p:nvSpPr>
                <p:cNvPr id="77" name="Oval 36">
                  <a:extLst>
                    <a:ext uri="{FF2B5EF4-FFF2-40B4-BE49-F238E27FC236}">
                      <a16:creationId xmlns:a16="http://schemas.microsoft.com/office/drawing/2014/main" id="{C545EA8F-5D4A-4356-982A-824CDD086CCB}"/>
                    </a:ext>
                  </a:extLst>
                </p:cNvPr>
                <p:cNvSpPr/>
                <p:nvPr/>
              </p:nvSpPr>
              <p:spPr>
                <a:xfrm>
                  <a:off x="3641470" y="4293008"/>
                  <a:ext cx="612058" cy="61205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Oval 37">
                  <a:extLst>
                    <a:ext uri="{FF2B5EF4-FFF2-40B4-BE49-F238E27FC236}">
                      <a16:creationId xmlns:a16="http://schemas.microsoft.com/office/drawing/2014/main" id="{35020E8A-6C02-4ABE-9FA1-BB566752E38F}"/>
                    </a:ext>
                  </a:extLst>
                </p:cNvPr>
                <p:cNvSpPr/>
                <p:nvPr/>
              </p:nvSpPr>
              <p:spPr>
                <a:xfrm>
                  <a:off x="3691861" y="4344626"/>
                  <a:ext cx="511277" cy="511277"/>
                </a:xfrm>
                <a:prstGeom prst="ellipse">
                  <a:avLst/>
                </a:prstGeom>
                <a:solidFill>
                  <a:srgbClr val="05050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79" name="Group 38">
                  <a:extLst>
                    <a:ext uri="{FF2B5EF4-FFF2-40B4-BE49-F238E27FC236}">
                      <a16:creationId xmlns:a16="http://schemas.microsoft.com/office/drawing/2014/main" id="{1A26EFF6-4BF6-4D46-8FAD-A78A19B92364}"/>
                    </a:ext>
                  </a:extLst>
                </p:cNvPr>
                <p:cNvGrpSpPr/>
                <p:nvPr/>
              </p:nvGrpSpPr>
              <p:grpSpPr>
                <a:xfrm>
                  <a:off x="3691861" y="4403621"/>
                  <a:ext cx="511277" cy="511277"/>
                  <a:chOff x="4839624" y="5660921"/>
                  <a:chExt cx="511277" cy="511277"/>
                </a:xfrm>
              </p:grpSpPr>
              <p:sp>
                <p:nvSpPr>
                  <p:cNvPr id="80" name="Oval 39">
                    <a:extLst>
                      <a:ext uri="{FF2B5EF4-FFF2-40B4-BE49-F238E27FC236}">
                        <a16:creationId xmlns:a16="http://schemas.microsoft.com/office/drawing/2014/main" id="{E87F27D7-FA42-47EF-BD76-8CB7086BD8D1}"/>
                      </a:ext>
                    </a:extLst>
                  </p:cNvPr>
                  <p:cNvSpPr/>
                  <p:nvPr/>
                </p:nvSpPr>
                <p:spPr>
                  <a:xfrm>
                    <a:off x="4839624" y="5660921"/>
                    <a:ext cx="511277" cy="511277"/>
                  </a:xfrm>
                  <a:prstGeom prst="ellipse">
                    <a:avLst/>
                  </a:prstGeom>
                  <a:solidFill>
                    <a:srgbClr val="F9992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" name="Freeform 40">
                    <a:extLst>
                      <a:ext uri="{FF2B5EF4-FFF2-40B4-BE49-F238E27FC236}">
                        <a16:creationId xmlns:a16="http://schemas.microsoft.com/office/drawing/2014/main" id="{65E44CD6-9116-4701-B509-AE563A9AC750}"/>
                      </a:ext>
                    </a:extLst>
                  </p:cNvPr>
                  <p:cNvSpPr/>
                  <p:nvPr/>
                </p:nvSpPr>
                <p:spPr>
                  <a:xfrm>
                    <a:off x="4882486" y="5703783"/>
                    <a:ext cx="333442" cy="363643"/>
                  </a:xfrm>
                  <a:custGeom>
                    <a:avLst/>
                    <a:gdLst>
                      <a:gd name="connsiteX0" fmla="*/ 236589 w 361322"/>
                      <a:gd name="connsiteY0" fmla="*/ 0 h 394048"/>
                      <a:gd name="connsiteX1" fmla="*/ 328680 w 361322"/>
                      <a:gd name="connsiteY1" fmla="*/ 18593 h 394048"/>
                      <a:gd name="connsiteX2" fmla="*/ 361322 w 361322"/>
                      <a:gd name="connsiteY2" fmla="*/ 36310 h 394048"/>
                      <a:gd name="connsiteX3" fmla="*/ 345601 w 361322"/>
                      <a:gd name="connsiteY3" fmla="*/ 31430 h 394048"/>
                      <a:gd name="connsiteX4" fmla="*/ 293624 w 361322"/>
                      <a:gd name="connsiteY4" fmla="*/ 26190 h 394048"/>
                      <a:gd name="connsiteX5" fmla="*/ 35721 w 361322"/>
                      <a:gd name="connsiteY5" fmla="*/ 284093 h 394048"/>
                      <a:gd name="connsiteX6" fmla="*/ 55989 w 361322"/>
                      <a:gd name="connsiteY6" fmla="*/ 384481 h 394048"/>
                      <a:gd name="connsiteX7" fmla="*/ 61182 w 361322"/>
                      <a:gd name="connsiteY7" fmla="*/ 394048 h 394048"/>
                      <a:gd name="connsiteX8" fmla="*/ 40406 w 361322"/>
                      <a:gd name="connsiteY8" fmla="*/ 368868 h 394048"/>
                      <a:gd name="connsiteX9" fmla="*/ 0 w 361322"/>
                      <a:gd name="connsiteY9" fmla="*/ 236589 h 394048"/>
                      <a:gd name="connsiteX10" fmla="*/ 236589 w 361322"/>
                      <a:gd name="connsiteY10" fmla="*/ 0 h 394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61322" h="394048">
                        <a:moveTo>
                          <a:pt x="236589" y="0"/>
                        </a:moveTo>
                        <a:cubicBezTo>
                          <a:pt x="269255" y="0"/>
                          <a:pt x="300375" y="6621"/>
                          <a:pt x="328680" y="18593"/>
                        </a:cubicBezTo>
                        <a:lnTo>
                          <a:pt x="361322" y="36310"/>
                        </a:lnTo>
                        <a:lnTo>
                          <a:pt x="345601" y="31430"/>
                        </a:lnTo>
                        <a:cubicBezTo>
                          <a:pt x="328812" y="27994"/>
                          <a:pt x="311429" y="26190"/>
                          <a:pt x="293624" y="26190"/>
                        </a:cubicBezTo>
                        <a:cubicBezTo>
                          <a:pt x="151188" y="26190"/>
                          <a:pt x="35721" y="141657"/>
                          <a:pt x="35721" y="284093"/>
                        </a:cubicBezTo>
                        <a:cubicBezTo>
                          <a:pt x="35721" y="319702"/>
                          <a:pt x="42938" y="353626"/>
                          <a:pt x="55989" y="384481"/>
                        </a:cubicBezTo>
                        <a:lnTo>
                          <a:pt x="61182" y="394048"/>
                        </a:lnTo>
                        <a:lnTo>
                          <a:pt x="40406" y="368868"/>
                        </a:lnTo>
                        <a:cubicBezTo>
                          <a:pt x="14896" y="331108"/>
                          <a:pt x="0" y="285588"/>
                          <a:pt x="0" y="236589"/>
                        </a:cubicBezTo>
                        <a:cubicBezTo>
                          <a:pt x="0" y="105925"/>
                          <a:pt x="105925" y="0"/>
                          <a:pt x="236589" y="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2" name="Group 31">
                <a:extLst>
                  <a:ext uri="{FF2B5EF4-FFF2-40B4-BE49-F238E27FC236}">
                    <a16:creationId xmlns:a16="http://schemas.microsoft.com/office/drawing/2014/main" id="{0960239F-72FB-423E-B577-A547541462BA}"/>
                  </a:ext>
                </a:extLst>
              </p:cNvPr>
              <p:cNvGrpSpPr/>
              <p:nvPr/>
            </p:nvGrpSpPr>
            <p:grpSpPr>
              <a:xfrm>
                <a:off x="3641470" y="3598835"/>
                <a:ext cx="612058" cy="621890"/>
                <a:chOff x="3641470" y="3598835"/>
                <a:chExt cx="612058" cy="621890"/>
              </a:xfrm>
            </p:grpSpPr>
            <p:sp>
              <p:nvSpPr>
                <p:cNvPr id="73" name="Oval 32">
                  <a:extLst>
                    <a:ext uri="{FF2B5EF4-FFF2-40B4-BE49-F238E27FC236}">
                      <a16:creationId xmlns:a16="http://schemas.microsoft.com/office/drawing/2014/main" id="{A622F93A-0778-4C74-B21D-FCC720076E95}"/>
                    </a:ext>
                  </a:extLst>
                </p:cNvPr>
                <p:cNvSpPr/>
                <p:nvPr/>
              </p:nvSpPr>
              <p:spPr>
                <a:xfrm>
                  <a:off x="3641470" y="3598835"/>
                  <a:ext cx="612058" cy="61205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33">
                  <a:extLst>
                    <a:ext uri="{FF2B5EF4-FFF2-40B4-BE49-F238E27FC236}">
                      <a16:creationId xmlns:a16="http://schemas.microsoft.com/office/drawing/2014/main" id="{E23D399D-6DDE-45B3-84A9-6715AB9B1BC6}"/>
                    </a:ext>
                  </a:extLst>
                </p:cNvPr>
                <p:cNvSpPr/>
                <p:nvPr/>
              </p:nvSpPr>
              <p:spPr>
                <a:xfrm>
                  <a:off x="3691861" y="3650453"/>
                  <a:ext cx="511277" cy="511277"/>
                </a:xfrm>
                <a:prstGeom prst="ellipse">
                  <a:avLst/>
                </a:prstGeom>
                <a:solidFill>
                  <a:srgbClr val="05050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34">
                  <a:extLst>
                    <a:ext uri="{FF2B5EF4-FFF2-40B4-BE49-F238E27FC236}">
                      <a16:creationId xmlns:a16="http://schemas.microsoft.com/office/drawing/2014/main" id="{217A6C32-4E6F-4F87-BC35-B1188AFFAB24}"/>
                    </a:ext>
                  </a:extLst>
                </p:cNvPr>
                <p:cNvSpPr/>
                <p:nvPr/>
              </p:nvSpPr>
              <p:spPr>
                <a:xfrm>
                  <a:off x="3691861" y="3709448"/>
                  <a:ext cx="511277" cy="511277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Freeform 35">
                  <a:extLst>
                    <a:ext uri="{FF2B5EF4-FFF2-40B4-BE49-F238E27FC236}">
                      <a16:creationId xmlns:a16="http://schemas.microsoft.com/office/drawing/2014/main" id="{290343C3-69A9-4297-8BBF-8A51F141A09D}"/>
                    </a:ext>
                  </a:extLst>
                </p:cNvPr>
                <p:cNvSpPr/>
                <p:nvPr/>
              </p:nvSpPr>
              <p:spPr>
                <a:xfrm>
                  <a:off x="3734723" y="3752310"/>
                  <a:ext cx="333442" cy="363643"/>
                </a:xfrm>
                <a:custGeom>
                  <a:avLst/>
                  <a:gdLst>
                    <a:gd name="connsiteX0" fmla="*/ 236589 w 361322"/>
                    <a:gd name="connsiteY0" fmla="*/ 0 h 394048"/>
                    <a:gd name="connsiteX1" fmla="*/ 328680 w 361322"/>
                    <a:gd name="connsiteY1" fmla="*/ 18593 h 394048"/>
                    <a:gd name="connsiteX2" fmla="*/ 361322 w 361322"/>
                    <a:gd name="connsiteY2" fmla="*/ 36310 h 394048"/>
                    <a:gd name="connsiteX3" fmla="*/ 345601 w 361322"/>
                    <a:gd name="connsiteY3" fmla="*/ 31430 h 394048"/>
                    <a:gd name="connsiteX4" fmla="*/ 293624 w 361322"/>
                    <a:gd name="connsiteY4" fmla="*/ 26190 h 394048"/>
                    <a:gd name="connsiteX5" fmla="*/ 35721 w 361322"/>
                    <a:gd name="connsiteY5" fmla="*/ 284093 h 394048"/>
                    <a:gd name="connsiteX6" fmla="*/ 55989 w 361322"/>
                    <a:gd name="connsiteY6" fmla="*/ 384481 h 394048"/>
                    <a:gd name="connsiteX7" fmla="*/ 61182 w 361322"/>
                    <a:gd name="connsiteY7" fmla="*/ 394048 h 394048"/>
                    <a:gd name="connsiteX8" fmla="*/ 40406 w 361322"/>
                    <a:gd name="connsiteY8" fmla="*/ 368868 h 394048"/>
                    <a:gd name="connsiteX9" fmla="*/ 0 w 361322"/>
                    <a:gd name="connsiteY9" fmla="*/ 236589 h 394048"/>
                    <a:gd name="connsiteX10" fmla="*/ 236589 w 361322"/>
                    <a:gd name="connsiteY10" fmla="*/ 0 h 394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61322" h="394048">
                      <a:moveTo>
                        <a:pt x="236589" y="0"/>
                      </a:moveTo>
                      <a:cubicBezTo>
                        <a:pt x="269255" y="0"/>
                        <a:pt x="300375" y="6621"/>
                        <a:pt x="328680" y="18593"/>
                      </a:cubicBezTo>
                      <a:lnTo>
                        <a:pt x="361322" y="36310"/>
                      </a:lnTo>
                      <a:lnTo>
                        <a:pt x="345601" y="31430"/>
                      </a:lnTo>
                      <a:cubicBezTo>
                        <a:pt x="328812" y="27994"/>
                        <a:pt x="311429" y="26190"/>
                        <a:pt x="293624" y="26190"/>
                      </a:cubicBezTo>
                      <a:cubicBezTo>
                        <a:pt x="151188" y="26190"/>
                        <a:pt x="35721" y="141657"/>
                        <a:pt x="35721" y="284093"/>
                      </a:cubicBezTo>
                      <a:cubicBezTo>
                        <a:pt x="35721" y="319702"/>
                        <a:pt x="42938" y="353626"/>
                        <a:pt x="55989" y="384481"/>
                      </a:cubicBezTo>
                      <a:lnTo>
                        <a:pt x="61182" y="394048"/>
                      </a:lnTo>
                      <a:lnTo>
                        <a:pt x="40406" y="368868"/>
                      </a:lnTo>
                      <a:cubicBezTo>
                        <a:pt x="14896" y="331108"/>
                        <a:pt x="0" y="285588"/>
                        <a:pt x="0" y="236589"/>
                      </a:cubicBezTo>
                      <a:cubicBezTo>
                        <a:pt x="0" y="105925"/>
                        <a:pt x="105925" y="0"/>
                        <a:pt x="23658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96607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Línea"/>
          <p:cNvSpPr/>
          <p:nvPr/>
        </p:nvSpPr>
        <p:spPr>
          <a:xfrm flipV="1">
            <a:off x="1203369" y="212749"/>
            <a:ext cx="0" cy="1462891"/>
          </a:xfrm>
          <a:prstGeom prst="line">
            <a:avLst/>
          </a:prstGeom>
          <a:ln w="25400">
            <a:solidFill>
              <a:srgbClr val="19609B"/>
            </a:solidFill>
          </a:ln>
        </p:spPr>
        <p:txBody>
          <a:bodyPr lIns="45719" rIns="45719"/>
          <a:lstStyle/>
          <a:p>
            <a:pPr algn="ctr" defTabSz="584200"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61" name="Los créditos educativos del ICETEX como herramienta para el desarrollo"/>
          <p:cNvSpPr txBox="1"/>
          <p:nvPr/>
        </p:nvSpPr>
        <p:spPr>
          <a:xfrm>
            <a:off x="4392612" y="212749"/>
            <a:ext cx="7588251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 defTabSz="584200">
              <a:defRPr sz="2500">
                <a:solidFill>
                  <a:srgbClr val="124F8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pic>
        <p:nvPicPr>
          <p:cNvPr id="1063" name="Imagen" descr="Image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3337" y="5987687"/>
            <a:ext cx="3278616" cy="6243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CBF437C-0231-E147-9133-F22C8DB2E4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321" y="-134168"/>
            <a:ext cx="1580088" cy="2034069"/>
          </a:xfrm>
          <a:prstGeom prst="rect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164106B0-8AC1-4CA7-9B78-7DC1B018F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2572924"/>
              </p:ext>
            </p:extLst>
          </p:nvPr>
        </p:nvGraphicFramePr>
        <p:xfrm>
          <a:off x="1203369" y="531943"/>
          <a:ext cx="10705706" cy="5230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D98CABA9-ECE8-4F07-B72A-D060114CB178}"/>
              </a:ext>
            </a:extLst>
          </p:cNvPr>
          <p:cNvSpPr txBox="1"/>
          <p:nvPr/>
        </p:nvSpPr>
        <p:spPr>
          <a:xfrm>
            <a:off x="2060462" y="5802661"/>
            <a:ext cx="75199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1" i="0" u="none" strike="noStrike" cap="none" spc="0" normalizeH="0" baseline="0" dirty="0">
                <a:ln>
                  <a:noFill/>
                </a:ln>
                <a:solidFill>
                  <a:srgbClr val="FF99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Planes en revisión, acción no efectiva.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9F20E64-46E2-47E8-AD0D-C9517092AC90}"/>
              </a:ext>
            </a:extLst>
          </p:cNvPr>
          <p:cNvSpPr txBox="1"/>
          <p:nvPr/>
        </p:nvSpPr>
        <p:spPr>
          <a:xfrm>
            <a:off x="4524500" y="271826"/>
            <a:ext cx="6993044" cy="4770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O" sz="2500" b="1" dirty="0">
                <a:solidFill>
                  <a:srgbClr val="124F82"/>
                </a:solidFill>
                <a:latin typeface="Work Sans" pitchFamily="2" charset="77"/>
                <a:cs typeface="Arial"/>
              </a:rPr>
              <a:t>AUDITORÍA AL SCI –PLANEACIÓN ESTRATÉGICA </a:t>
            </a:r>
          </a:p>
        </p:txBody>
      </p:sp>
      <p:sp>
        <p:nvSpPr>
          <p:cNvPr id="40" name="Rectangle 2">
            <a:extLst>
              <a:ext uri="{FF2B5EF4-FFF2-40B4-BE49-F238E27FC236}">
                <a16:creationId xmlns:a16="http://schemas.microsoft.com/office/drawing/2014/main" id="{4534FF79-0543-40B9-B21B-A1F84282587C}"/>
              </a:ext>
            </a:extLst>
          </p:cNvPr>
          <p:cNvSpPr/>
          <p:nvPr/>
        </p:nvSpPr>
        <p:spPr>
          <a:xfrm>
            <a:off x="50714" y="5817704"/>
            <a:ext cx="876938" cy="254246"/>
          </a:xfrm>
          <a:prstGeom prst="rect">
            <a:avLst/>
          </a:prstGeom>
          <a:gradFill flip="none" rotWithShape="1">
            <a:gsLst>
              <a:gs pos="98000">
                <a:schemeClr val="bg1">
                  <a:lumMod val="50000"/>
                </a:schemeClr>
              </a:gs>
              <a:gs pos="0">
                <a:schemeClr val="bg1">
                  <a:lumMod val="50000"/>
                </a:schemeClr>
              </a:gs>
              <a:gs pos="31000">
                <a:srgbClr val="666666">
                  <a:tint val="44500"/>
                  <a:satMod val="160000"/>
                </a:srgbClr>
              </a:gs>
              <a:gs pos="55000">
                <a:srgbClr val="66666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24">
            <a:extLst>
              <a:ext uri="{FF2B5EF4-FFF2-40B4-BE49-F238E27FC236}">
                <a16:creationId xmlns:a16="http://schemas.microsoft.com/office/drawing/2014/main" id="{6CA62078-6B42-46A2-8379-AD4C125D37D2}"/>
              </a:ext>
            </a:extLst>
          </p:cNvPr>
          <p:cNvGrpSpPr/>
          <p:nvPr/>
        </p:nvGrpSpPr>
        <p:grpSpPr>
          <a:xfrm>
            <a:off x="641855" y="4905943"/>
            <a:ext cx="1305823" cy="1952057"/>
            <a:chOff x="3132153" y="3403957"/>
            <a:chExt cx="1620670" cy="2399993"/>
          </a:xfrm>
        </p:grpSpPr>
        <p:grpSp>
          <p:nvGrpSpPr>
            <p:cNvPr id="38" name="Group 25">
              <a:extLst>
                <a:ext uri="{FF2B5EF4-FFF2-40B4-BE49-F238E27FC236}">
                  <a16:creationId xmlns:a16="http://schemas.microsoft.com/office/drawing/2014/main" id="{F1FF886F-3C99-459F-99EB-ADE55CDF2288}"/>
                </a:ext>
              </a:extLst>
            </p:cNvPr>
            <p:cNvGrpSpPr/>
            <p:nvPr/>
          </p:nvGrpSpPr>
          <p:grpSpPr>
            <a:xfrm>
              <a:off x="4418954" y="3565145"/>
              <a:ext cx="333869" cy="1829815"/>
              <a:chOff x="4418954" y="3565145"/>
              <a:chExt cx="333869" cy="1829815"/>
            </a:xfrm>
          </p:grpSpPr>
          <p:sp>
            <p:nvSpPr>
              <p:cNvPr id="89" name="Freeform 48">
                <a:extLst>
                  <a:ext uri="{FF2B5EF4-FFF2-40B4-BE49-F238E27FC236}">
                    <a16:creationId xmlns:a16="http://schemas.microsoft.com/office/drawing/2014/main" id="{AB0A54B0-5BEC-444F-B2EF-821A8138F99D}"/>
                  </a:ext>
                </a:extLst>
              </p:cNvPr>
              <p:cNvSpPr/>
              <p:nvPr/>
            </p:nvSpPr>
            <p:spPr>
              <a:xfrm>
                <a:off x="4418954" y="4966519"/>
                <a:ext cx="328306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reeform 49">
                <a:extLst>
                  <a:ext uri="{FF2B5EF4-FFF2-40B4-BE49-F238E27FC236}">
                    <a16:creationId xmlns:a16="http://schemas.microsoft.com/office/drawing/2014/main" id="{472C065B-74A7-48B7-97B1-6684E974C738}"/>
                  </a:ext>
                </a:extLst>
              </p:cNvPr>
              <p:cNvSpPr/>
              <p:nvPr/>
            </p:nvSpPr>
            <p:spPr>
              <a:xfrm>
                <a:off x="4422441" y="3565145"/>
                <a:ext cx="328306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50">
                <a:extLst>
                  <a:ext uri="{FF2B5EF4-FFF2-40B4-BE49-F238E27FC236}">
                    <a16:creationId xmlns:a16="http://schemas.microsoft.com/office/drawing/2014/main" id="{5D48B8F7-0DB1-4DBE-8DA3-450ED31C04A3}"/>
                  </a:ext>
                </a:extLst>
              </p:cNvPr>
              <p:cNvSpPr/>
              <p:nvPr/>
            </p:nvSpPr>
            <p:spPr>
              <a:xfrm>
                <a:off x="4424517" y="4265832"/>
                <a:ext cx="328306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26">
              <a:extLst>
                <a:ext uri="{FF2B5EF4-FFF2-40B4-BE49-F238E27FC236}">
                  <a16:creationId xmlns:a16="http://schemas.microsoft.com/office/drawing/2014/main" id="{F1E28F4B-00AA-4572-9658-082C481C7487}"/>
                </a:ext>
              </a:extLst>
            </p:cNvPr>
            <p:cNvGrpSpPr/>
            <p:nvPr/>
          </p:nvGrpSpPr>
          <p:grpSpPr>
            <a:xfrm>
              <a:off x="3132153" y="3565145"/>
              <a:ext cx="338328" cy="1829815"/>
              <a:chOff x="3132153" y="3565145"/>
              <a:chExt cx="338328" cy="1829815"/>
            </a:xfrm>
          </p:grpSpPr>
          <p:sp>
            <p:nvSpPr>
              <p:cNvPr id="86" name="Freeform 45">
                <a:extLst>
                  <a:ext uri="{FF2B5EF4-FFF2-40B4-BE49-F238E27FC236}">
                    <a16:creationId xmlns:a16="http://schemas.microsoft.com/office/drawing/2014/main" id="{AA51A2DC-B37A-477A-B256-1D3A817340B6}"/>
                  </a:ext>
                </a:extLst>
              </p:cNvPr>
              <p:cNvSpPr/>
              <p:nvPr/>
            </p:nvSpPr>
            <p:spPr>
              <a:xfrm flipH="1">
                <a:off x="3137790" y="4966519"/>
                <a:ext cx="332691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46">
                <a:extLst>
                  <a:ext uri="{FF2B5EF4-FFF2-40B4-BE49-F238E27FC236}">
                    <a16:creationId xmlns:a16="http://schemas.microsoft.com/office/drawing/2014/main" id="{3A752659-B49B-4B47-AE86-B3B8C7A7EB31}"/>
                  </a:ext>
                </a:extLst>
              </p:cNvPr>
              <p:cNvSpPr/>
              <p:nvPr/>
            </p:nvSpPr>
            <p:spPr>
              <a:xfrm flipH="1">
                <a:off x="3134257" y="3565145"/>
                <a:ext cx="332691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Freeform 47">
                <a:extLst>
                  <a:ext uri="{FF2B5EF4-FFF2-40B4-BE49-F238E27FC236}">
                    <a16:creationId xmlns:a16="http://schemas.microsoft.com/office/drawing/2014/main" id="{58B61CCF-63B0-43C3-9408-97668B9E3150}"/>
                  </a:ext>
                </a:extLst>
              </p:cNvPr>
              <p:cNvSpPr/>
              <p:nvPr/>
            </p:nvSpPr>
            <p:spPr>
              <a:xfrm flipH="1">
                <a:off x="3132153" y="4265832"/>
                <a:ext cx="332691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27">
              <a:extLst>
                <a:ext uri="{FF2B5EF4-FFF2-40B4-BE49-F238E27FC236}">
                  <a16:creationId xmlns:a16="http://schemas.microsoft.com/office/drawing/2014/main" id="{C27A1EFE-12A5-499F-BE66-333F53EDD6AC}"/>
                </a:ext>
              </a:extLst>
            </p:cNvPr>
            <p:cNvGrpSpPr/>
            <p:nvPr/>
          </p:nvGrpSpPr>
          <p:grpSpPr>
            <a:xfrm>
              <a:off x="3487364" y="3403957"/>
              <a:ext cx="914706" cy="2399993"/>
              <a:chOff x="3490146" y="3403957"/>
              <a:chExt cx="914706" cy="2399993"/>
            </a:xfrm>
          </p:grpSpPr>
          <p:sp>
            <p:nvSpPr>
              <p:cNvPr id="69" name="Rounded Rectangle 28">
                <a:extLst>
                  <a:ext uri="{FF2B5EF4-FFF2-40B4-BE49-F238E27FC236}">
                    <a16:creationId xmlns:a16="http://schemas.microsoft.com/office/drawing/2014/main" id="{10DE4D0A-918A-4DB1-9528-BFF8A4A390E6}"/>
                  </a:ext>
                </a:extLst>
              </p:cNvPr>
              <p:cNvSpPr/>
              <p:nvPr/>
            </p:nvSpPr>
            <p:spPr>
              <a:xfrm>
                <a:off x="3490146" y="3403957"/>
                <a:ext cx="914706" cy="2399993"/>
              </a:xfrm>
              <a:prstGeom prst="roundRect">
                <a:avLst/>
              </a:prstGeom>
              <a:solidFill>
                <a:srgbClr val="666666"/>
              </a:solidFill>
              <a:ln w="57150">
                <a:solidFill>
                  <a:srgbClr val="CACC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0" name="Group 29">
                <a:extLst>
                  <a:ext uri="{FF2B5EF4-FFF2-40B4-BE49-F238E27FC236}">
                    <a16:creationId xmlns:a16="http://schemas.microsoft.com/office/drawing/2014/main" id="{2F19E597-C09E-4A84-94AC-938AC9F94044}"/>
                  </a:ext>
                </a:extLst>
              </p:cNvPr>
              <p:cNvGrpSpPr/>
              <p:nvPr/>
            </p:nvGrpSpPr>
            <p:grpSpPr>
              <a:xfrm>
                <a:off x="3641470" y="4987181"/>
                <a:ext cx="612058" cy="621890"/>
                <a:chOff x="3641470" y="4987181"/>
                <a:chExt cx="612058" cy="621890"/>
              </a:xfrm>
            </p:grpSpPr>
            <p:sp>
              <p:nvSpPr>
                <p:cNvPr id="82" name="Oval 41">
                  <a:extLst>
                    <a:ext uri="{FF2B5EF4-FFF2-40B4-BE49-F238E27FC236}">
                      <a16:creationId xmlns:a16="http://schemas.microsoft.com/office/drawing/2014/main" id="{979F5FE9-2E46-417E-B860-6A704AD9DB8F}"/>
                    </a:ext>
                  </a:extLst>
                </p:cNvPr>
                <p:cNvSpPr/>
                <p:nvPr/>
              </p:nvSpPr>
              <p:spPr>
                <a:xfrm>
                  <a:off x="3641470" y="4987181"/>
                  <a:ext cx="612058" cy="61205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42">
                  <a:extLst>
                    <a:ext uri="{FF2B5EF4-FFF2-40B4-BE49-F238E27FC236}">
                      <a16:creationId xmlns:a16="http://schemas.microsoft.com/office/drawing/2014/main" id="{4E358992-E012-4AA6-9E91-845ABD7ED6EE}"/>
                    </a:ext>
                  </a:extLst>
                </p:cNvPr>
                <p:cNvSpPr/>
                <p:nvPr/>
              </p:nvSpPr>
              <p:spPr>
                <a:xfrm>
                  <a:off x="3691861" y="5038799"/>
                  <a:ext cx="511277" cy="511277"/>
                </a:xfrm>
                <a:prstGeom prst="ellipse">
                  <a:avLst/>
                </a:prstGeom>
                <a:solidFill>
                  <a:srgbClr val="05050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Oval 43">
                  <a:extLst>
                    <a:ext uri="{FF2B5EF4-FFF2-40B4-BE49-F238E27FC236}">
                      <a16:creationId xmlns:a16="http://schemas.microsoft.com/office/drawing/2014/main" id="{57B98FFF-E5BA-4485-9898-8E9B9D2F3FC9}"/>
                    </a:ext>
                  </a:extLst>
                </p:cNvPr>
                <p:cNvSpPr/>
                <p:nvPr/>
              </p:nvSpPr>
              <p:spPr>
                <a:xfrm>
                  <a:off x="3691861" y="5097794"/>
                  <a:ext cx="511277" cy="511277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Freeform 44">
                  <a:extLst>
                    <a:ext uri="{FF2B5EF4-FFF2-40B4-BE49-F238E27FC236}">
                      <a16:creationId xmlns:a16="http://schemas.microsoft.com/office/drawing/2014/main" id="{5775B6A1-BA7D-41FA-8332-92EF812DFD43}"/>
                    </a:ext>
                  </a:extLst>
                </p:cNvPr>
                <p:cNvSpPr/>
                <p:nvPr/>
              </p:nvSpPr>
              <p:spPr>
                <a:xfrm>
                  <a:off x="3734723" y="5140656"/>
                  <a:ext cx="333442" cy="363643"/>
                </a:xfrm>
                <a:custGeom>
                  <a:avLst/>
                  <a:gdLst>
                    <a:gd name="connsiteX0" fmla="*/ 236589 w 361322"/>
                    <a:gd name="connsiteY0" fmla="*/ 0 h 394048"/>
                    <a:gd name="connsiteX1" fmla="*/ 328680 w 361322"/>
                    <a:gd name="connsiteY1" fmla="*/ 18593 h 394048"/>
                    <a:gd name="connsiteX2" fmla="*/ 361322 w 361322"/>
                    <a:gd name="connsiteY2" fmla="*/ 36310 h 394048"/>
                    <a:gd name="connsiteX3" fmla="*/ 345601 w 361322"/>
                    <a:gd name="connsiteY3" fmla="*/ 31430 h 394048"/>
                    <a:gd name="connsiteX4" fmla="*/ 293624 w 361322"/>
                    <a:gd name="connsiteY4" fmla="*/ 26190 h 394048"/>
                    <a:gd name="connsiteX5" fmla="*/ 35721 w 361322"/>
                    <a:gd name="connsiteY5" fmla="*/ 284093 h 394048"/>
                    <a:gd name="connsiteX6" fmla="*/ 55989 w 361322"/>
                    <a:gd name="connsiteY6" fmla="*/ 384481 h 394048"/>
                    <a:gd name="connsiteX7" fmla="*/ 61182 w 361322"/>
                    <a:gd name="connsiteY7" fmla="*/ 394048 h 394048"/>
                    <a:gd name="connsiteX8" fmla="*/ 40406 w 361322"/>
                    <a:gd name="connsiteY8" fmla="*/ 368868 h 394048"/>
                    <a:gd name="connsiteX9" fmla="*/ 0 w 361322"/>
                    <a:gd name="connsiteY9" fmla="*/ 236589 h 394048"/>
                    <a:gd name="connsiteX10" fmla="*/ 236589 w 361322"/>
                    <a:gd name="connsiteY10" fmla="*/ 0 h 394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61322" h="394048">
                      <a:moveTo>
                        <a:pt x="236589" y="0"/>
                      </a:moveTo>
                      <a:cubicBezTo>
                        <a:pt x="269255" y="0"/>
                        <a:pt x="300375" y="6621"/>
                        <a:pt x="328680" y="18593"/>
                      </a:cubicBezTo>
                      <a:lnTo>
                        <a:pt x="361322" y="36310"/>
                      </a:lnTo>
                      <a:lnTo>
                        <a:pt x="345601" y="31430"/>
                      </a:lnTo>
                      <a:cubicBezTo>
                        <a:pt x="328812" y="27994"/>
                        <a:pt x="311429" y="26190"/>
                        <a:pt x="293624" y="26190"/>
                      </a:cubicBezTo>
                      <a:cubicBezTo>
                        <a:pt x="151188" y="26190"/>
                        <a:pt x="35721" y="141657"/>
                        <a:pt x="35721" y="284093"/>
                      </a:cubicBezTo>
                      <a:cubicBezTo>
                        <a:pt x="35721" y="319702"/>
                        <a:pt x="42938" y="353626"/>
                        <a:pt x="55989" y="384481"/>
                      </a:cubicBezTo>
                      <a:lnTo>
                        <a:pt x="61182" y="394048"/>
                      </a:lnTo>
                      <a:lnTo>
                        <a:pt x="40406" y="368868"/>
                      </a:lnTo>
                      <a:cubicBezTo>
                        <a:pt x="14896" y="331108"/>
                        <a:pt x="0" y="285588"/>
                        <a:pt x="0" y="236589"/>
                      </a:cubicBezTo>
                      <a:cubicBezTo>
                        <a:pt x="0" y="105925"/>
                        <a:pt x="105925" y="0"/>
                        <a:pt x="23658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30">
                <a:extLst>
                  <a:ext uri="{FF2B5EF4-FFF2-40B4-BE49-F238E27FC236}">
                    <a16:creationId xmlns:a16="http://schemas.microsoft.com/office/drawing/2014/main" id="{1094E8EE-2FCB-45D4-A0E0-6E195DFB937C}"/>
                  </a:ext>
                </a:extLst>
              </p:cNvPr>
              <p:cNvGrpSpPr/>
              <p:nvPr/>
            </p:nvGrpSpPr>
            <p:grpSpPr>
              <a:xfrm>
                <a:off x="3641470" y="4293008"/>
                <a:ext cx="612058" cy="621890"/>
                <a:chOff x="3641470" y="4293008"/>
                <a:chExt cx="612058" cy="621890"/>
              </a:xfrm>
            </p:grpSpPr>
            <p:sp>
              <p:nvSpPr>
                <p:cNvPr id="77" name="Oval 36">
                  <a:extLst>
                    <a:ext uri="{FF2B5EF4-FFF2-40B4-BE49-F238E27FC236}">
                      <a16:creationId xmlns:a16="http://schemas.microsoft.com/office/drawing/2014/main" id="{6D74149C-B626-41FA-B6DD-1B8436E78A05}"/>
                    </a:ext>
                  </a:extLst>
                </p:cNvPr>
                <p:cNvSpPr/>
                <p:nvPr/>
              </p:nvSpPr>
              <p:spPr>
                <a:xfrm>
                  <a:off x="3641470" y="4293008"/>
                  <a:ext cx="612058" cy="61205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Oval 37">
                  <a:extLst>
                    <a:ext uri="{FF2B5EF4-FFF2-40B4-BE49-F238E27FC236}">
                      <a16:creationId xmlns:a16="http://schemas.microsoft.com/office/drawing/2014/main" id="{3D1F0182-AE2C-4217-8056-6660822BC13F}"/>
                    </a:ext>
                  </a:extLst>
                </p:cNvPr>
                <p:cNvSpPr/>
                <p:nvPr/>
              </p:nvSpPr>
              <p:spPr>
                <a:xfrm>
                  <a:off x="3691861" y="4344626"/>
                  <a:ext cx="511277" cy="511277"/>
                </a:xfrm>
                <a:prstGeom prst="ellipse">
                  <a:avLst/>
                </a:prstGeom>
                <a:solidFill>
                  <a:srgbClr val="05050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79" name="Group 38">
                  <a:extLst>
                    <a:ext uri="{FF2B5EF4-FFF2-40B4-BE49-F238E27FC236}">
                      <a16:creationId xmlns:a16="http://schemas.microsoft.com/office/drawing/2014/main" id="{D2174738-0443-4C4E-959C-57919D01CAF1}"/>
                    </a:ext>
                  </a:extLst>
                </p:cNvPr>
                <p:cNvGrpSpPr/>
                <p:nvPr/>
              </p:nvGrpSpPr>
              <p:grpSpPr>
                <a:xfrm>
                  <a:off x="3691861" y="4403621"/>
                  <a:ext cx="511277" cy="511277"/>
                  <a:chOff x="4839624" y="5660921"/>
                  <a:chExt cx="511277" cy="511277"/>
                </a:xfrm>
              </p:grpSpPr>
              <p:sp>
                <p:nvSpPr>
                  <p:cNvPr id="80" name="Oval 39">
                    <a:extLst>
                      <a:ext uri="{FF2B5EF4-FFF2-40B4-BE49-F238E27FC236}">
                        <a16:creationId xmlns:a16="http://schemas.microsoft.com/office/drawing/2014/main" id="{D47D6280-3577-48C1-8A45-4ED3960FFF19}"/>
                      </a:ext>
                    </a:extLst>
                  </p:cNvPr>
                  <p:cNvSpPr/>
                  <p:nvPr/>
                </p:nvSpPr>
                <p:spPr>
                  <a:xfrm>
                    <a:off x="4839624" y="5660921"/>
                    <a:ext cx="511277" cy="511277"/>
                  </a:xfrm>
                  <a:prstGeom prst="ellipse">
                    <a:avLst/>
                  </a:prstGeom>
                  <a:solidFill>
                    <a:srgbClr val="F9992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" name="Freeform 40">
                    <a:extLst>
                      <a:ext uri="{FF2B5EF4-FFF2-40B4-BE49-F238E27FC236}">
                        <a16:creationId xmlns:a16="http://schemas.microsoft.com/office/drawing/2014/main" id="{8055A9D6-2CAF-4E56-9A91-611018F235B8}"/>
                      </a:ext>
                    </a:extLst>
                  </p:cNvPr>
                  <p:cNvSpPr/>
                  <p:nvPr/>
                </p:nvSpPr>
                <p:spPr>
                  <a:xfrm>
                    <a:off x="4882486" y="5703783"/>
                    <a:ext cx="333442" cy="363643"/>
                  </a:xfrm>
                  <a:custGeom>
                    <a:avLst/>
                    <a:gdLst>
                      <a:gd name="connsiteX0" fmla="*/ 236589 w 361322"/>
                      <a:gd name="connsiteY0" fmla="*/ 0 h 394048"/>
                      <a:gd name="connsiteX1" fmla="*/ 328680 w 361322"/>
                      <a:gd name="connsiteY1" fmla="*/ 18593 h 394048"/>
                      <a:gd name="connsiteX2" fmla="*/ 361322 w 361322"/>
                      <a:gd name="connsiteY2" fmla="*/ 36310 h 394048"/>
                      <a:gd name="connsiteX3" fmla="*/ 345601 w 361322"/>
                      <a:gd name="connsiteY3" fmla="*/ 31430 h 394048"/>
                      <a:gd name="connsiteX4" fmla="*/ 293624 w 361322"/>
                      <a:gd name="connsiteY4" fmla="*/ 26190 h 394048"/>
                      <a:gd name="connsiteX5" fmla="*/ 35721 w 361322"/>
                      <a:gd name="connsiteY5" fmla="*/ 284093 h 394048"/>
                      <a:gd name="connsiteX6" fmla="*/ 55989 w 361322"/>
                      <a:gd name="connsiteY6" fmla="*/ 384481 h 394048"/>
                      <a:gd name="connsiteX7" fmla="*/ 61182 w 361322"/>
                      <a:gd name="connsiteY7" fmla="*/ 394048 h 394048"/>
                      <a:gd name="connsiteX8" fmla="*/ 40406 w 361322"/>
                      <a:gd name="connsiteY8" fmla="*/ 368868 h 394048"/>
                      <a:gd name="connsiteX9" fmla="*/ 0 w 361322"/>
                      <a:gd name="connsiteY9" fmla="*/ 236589 h 394048"/>
                      <a:gd name="connsiteX10" fmla="*/ 236589 w 361322"/>
                      <a:gd name="connsiteY10" fmla="*/ 0 h 394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61322" h="394048">
                        <a:moveTo>
                          <a:pt x="236589" y="0"/>
                        </a:moveTo>
                        <a:cubicBezTo>
                          <a:pt x="269255" y="0"/>
                          <a:pt x="300375" y="6621"/>
                          <a:pt x="328680" y="18593"/>
                        </a:cubicBezTo>
                        <a:lnTo>
                          <a:pt x="361322" y="36310"/>
                        </a:lnTo>
                        <a:lnTo>
                          <a:pt x="345601" y="31430"/>
                        </a:lnTo>
                        <a:cubicBezTo>
                          <a:pt x="328812" y="27994"/>
                          <a:pt x="311429" y="26190"/>
                          <a:pt x="293624" y="26190"/>
                        </a:cubicBezTo>
                        <a:cubicBezTo>
                          <a:pt x="151188" y="26190"/>
                          <a:pt x="35721" y="141657"/>
                          <a:pt x="35721" y="284093"/>
                        </a:cubicBezTo>
                        <a:cubicBezTo>
                          <a:pt x="35721" y="319702"/>
                          <a:pt x="42938" y="353626"/>
                          <a:pt x="55989" y="384481"/>
                        </a:cubicBezTo>
                        <a:lnTo>
                          <a:pt x="61182" y="394048"/>
                        </a:lnTo>
                        <a:lnTo>
                          <a:pt x="40406" y="368868"/>
                        </a:lnTo>
                        <a:cubicBezTo>
                          <a:pt x="14896" y="331108"/>
                          <a:pt x="0" y="285588"/>
                          <a:pt x="0" y="236589"/>
                        </a:cubicBezTo>
                        <a:cubicBezTo>
                          <a:pt x="0" y="105925"/>
                          <a:pt x="105925" y="0"/>
                          <a:pt x="236589" y="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2" name="Group 31">
                <a:extLst>
                  <a:ext uri="{FF2B5EF4-FFF2-40B4-BE49-F238E27FC236}">
                    <a16:creationId xmlns:a16="http://schemas.microsoft.com/office/drawing/2014/main" id="{CA6656B5-D27F-44A6-A342-D632B67B8326}"/>
                  </a:ext>
                </a:extLst>
              </p:cNvPr>
              <p:cNvGrpSpPr/>
              <p:nvPr/>
            </p:nvGrpSpPr>
            <p:grpSpPr>
              <a:xfrm>
                <a:off x="3641470" y="3598835"/>
                <a:ext cx="612058" cy="621890"/>
                <a:chOff x="3641470" y="3598835"/>
                <a:chExt cx="612058" cy="621890"/>
              </a:xfrm>
            </p:grpSpPr>
            <p:sp>
              <p:nvSpPr>
                <p:cNvPr id="73" name="Oval 32">
                  <a:extLst>
                    <a:ext uri="{FF2B5EF4-FFF2-40B4-BE49-F238E27FC236}">
                      <a16:creationId xmlns:a16="http://schemas.microsoft.com/office/drawing/2014/main" id="{8A492AB9-266A-4199-983C-03969DA4B0FA}"/>
                    </a:ext>
                  </a:extLst>
                </p:cNvPr>
                <p:cNvSpPr/>
                <p:nvPr/>
              </p:nvSpPr>
              <p:spPr>
                <a:xfrm>
                  <a:off x="3641470" y="3598835"/>
                  <a:ext cx="612058" cy="61205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33">
                  <a:extLst>
                    <a:ext uri="{FF2B5EF4-FFF2-40B4-BE49-F238E27FC236}">
                      <a16:creationId xmlns:a16="http://schemas.microsoft.com/office/drawing/2014/main" id="{1C53CEB0-379A-43AF-8C30-4679B2E64BDC}"/>
                    </a:ext>
                  </a:extLst>
                </p:cNvPr>
                <p:cNvSpPr/>
                <p:nvPr/>
              </p:nvSpPr>
              <p:spPr>
                <a:xfrm>
                  <a:off x="3691861" y="3650453"/>
                  <a:ext cx="511277" cy="511277"/>
                </a:xfrm>
                <a:prstGeom prst="ellipse">
                  <a:avLst/>
                </a:prstGeom>
                <a:solidFill>
                  <a:srgbClr val="05050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34">
                  <a:extLst>
                    <a:ext uri="{FF2B5EF4-FFF2-40B4-BE49-F238E27FC236}">
                      <a16:creationId xmlns:a16="http://schemas.microsoft.com/office/drawing/2014/main" id="{A4A68EEC-A6E3-41E1-90BB-BFFA09113048}"/>
                    </a:ext>
                  </a:extLst>
                </p:cNvPr>
                <p:cNvSpPr/>
                <p:nvPr/>
              </p:nvSpPr>
              <p:spPr>
                <a:xfrm>
                  <a:off x="3691861" y="3709448"/>
                  <a:ext cx="511277" cy="511277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Freeform 35">
                  <a:extLst>
                    <a:ext uri="{FF2B5EF4-FFF2-40B4-BE49-F238E27FC236}">
                      <a16:creationId xmlns:a16="http://schemas.microsoft.com/office/drawing/2014/main" id="{96C31BB5-ABE7-4F10-B019-0E2E7EC5444E}"/>
                    </a:ext>
                  </a:extLst>
                </p:cNvPr>
                <p:cNvSpPr/>
                <p:nvPr/>
              </p:nvSpPr>
              <p:spPr>
                <a:xfrm>
                  <a:off x="3734723" y="3752310"/>
                  <a:ext cx="333442" cy="363643"/>
                </a:xfrm>
                <a:custGeom>
                  <a:avLst/>
                  <a:gdLst>
                    <a:gd name="connsiteX0" fmla="*/ 236589 w 361322"/>
                    <a:gd name="connsiteY0" fmla="*/ 0 h 394048"/>
                    <a:gd name="connsiteX1" fmla="*/ 328680 w 361322"/>
                    <a:gd name="connsiteY1" fmla="*/ 18593 h 394048"/>
                    <a:gd name="connsiteX2" fmla="*/ 361322 w 361322"/>
                    <a:gd name="connsiteY2" fmla="*/ 36310 h 394048"/>
                    <a:gd name="connsiteX3" fmla="*/ 345601 w 361322"/>
                    <a:gd name="connsiteY3" fmla="*/ 31430 h 394048"/>
                    <a:gd name="connsiteX4" fmla="*/ 293624 w 361322"/>
                    <a:gd name="connsiteY4" fmla="*/ 26190 h 394048"/>
                    <a:gd name="connsiteX5" fmla="*/ 35721 w 361322"/>
                    <a:gd name="connsiteY5" fmla="*/ 284093 h 394048"/>
                    <a:gd name="connsiteX6" fmla="*/ 55989 w 361322"/>
                    <a:gd name="connsiteY6" fmla="*/ 384481 h 394048"/>
                    <a:gd name="connsiteX7" fmla="*/ 61182 w 361322"/>
                    <a:gd name="connsiteY7" fmla="*/ 394048 h 394048"/>
                    <a:gd name="connsiteX8" fmla="*/ 40406 w 361322"/>
                    <a:gd name="connsiteY8" fmla="*/ 368868 h 394048"/>
                    <a:gd name="connsiteX9" fmla="*/ 0 w 361322"/>
                    <a:gd name="connsiteY9" fmla="*/ 236589 h 394048"/>
                    <a:gd name="connsiteX10" fmla="*/ 236589 w 361322"/>
                    <a:gd name="connsiteY10" fmla="*/ 0 h 394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61322" h="394048">
                      <a:moveTo>
                        <a:pt x="236589" y="0"/>
                      </a:moveTo>
                      <a:cubicBezTo>
                        <a:pt x="269255" y="0"/>
                        <a:pt x="300375" y="6621"/>
                        <a:pt x="328680" y="18593"/>
                      </a:cubicBezTo>
                      <a:lnTo>
                        <a:pt x="361322" y="36310"/>
                      </a:lnTo>
                      <a:lnTo>
                        <a:pt x="345601" y="31430"/>
                      </a:lnTo>
                      <a:cubicBezTo>
                        <a:pt x="328812" y="27994"/>
                        <a:pt x="311429" y="26190"/>
                        <a:pt x="293624" y="26190"/>
                      </a:cubicBezTo>
                      <a:cubicBezTo>
                        <a:pt x="151188" y="26190"/>
                        <a:pt x="35721" y="141657"/>
                        <a:pt x="35721" y="284093"/>
                      </a:cubicBezTo>
                      <a:cubicBezTo>
                        <a:pt x="35721" y="319702"/>
                        <a:pt x="42938" y="353626"/>
                        <a:pt x="55989" y="384481"/>
                      </a:cubicBezTo>
                      <a:lnTo>
                        <a:pt x="61182" y="394048"/>
                      </a:lnTo>
                      <a:lnTo>
                        <a:pt x="40406" y="368868"/>
                      </a:lnTo>
                      <a:cubicBezTo>
                        <a:pt x="14896" y="331108"/>
                        <a:pt x="0" y="285588"/>
                        <a:pt x="0" y="236589"/>
                      </a:cubicBezTo>
                      <a:cubicBezTo>
                        <a:pt x="0" y="105925"/>
                        <a:pt x="105925" y="0"/>
                        <a:pt x="23658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75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Línea"/>
          <p:cNvSpPr/>
          <p:nvPr/>
        </p:nvSpPr>
        <p:spPr>
          <a:xfrm flipV="1">
            <a:off x="1203369" y="212749"/>
            <a:ext cx="0" cy="1462891"/>
          </a:xfrm>
          <a:prstGeom prst="line">
            <a:avLst/>
          </a:prstGeom>
          <a:ln w="25400">
            <a:solidFill>
              <a:srgbClr val="19609B"/>
            </a:solidFill>
          </a:ln>
        </p:spPr>
        <p:txBody>
          <a:bodyPr lIns="45719" rIns="45719"/>
          <a:lstStyle/>
          <a:p>
            <a:pPr algn="ctr" defTabSz="584200"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61" name="Los créditos educativos del ICETEX como herramienta para el desarrollo"/>
          <p:cNvSpPr txBox="1"/>
          <p:nvPr/>
        </p:nvSpPr>
        <p:spPr>
          <a:xfrm>
            <a:off x="4392612" y="212749"/>
            <a:ext cx="7588251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 defTabSz="584200">
              <a:defRPr sz="2500">
                <a:solidFill>
                  <a:srgbClr val="124F8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pic>
        <p:nvPicPr>
          <p:cNvPr id="1063" name="Imagen" descr="Image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3337" y="5987687"/>
            <a:ext cx="3278616" cy="6243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CBF437C-0231-E147-9133-F22C8DB2E4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321" y="-134168"/>
            <a:ext cx="1580088" cy="2034069"/>
          </a:xfrm>
          <a:prstGeom prst="rect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164106B0-8AC1-4CA7-9B78-7DC1B018F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5112848"/>
              </p:ext>
            </p:extLst>
          </p:nvPr>
        </p:nvGraphicFramePr>
        <p:xfrm>
          <a:off x="1203369" y="749883"/>
          <a:ext cx="10705706" cy="5230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D98CABA9-ECE8-4F07-B72A-D060114CB178}"/>
              </a:ext>
            </a:extLst>
          </p:cNvPr>
          <p:cNvSpPr txBox="1"/>
          <p:nvPr/>
        </p:nvSpPr>
        <p:spPr>
          <a:xfrm>
            <a:off x="1830897" y="6141273"/>
            <a:ext cx="751992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CO" sz="1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Plan de mejoramiento no ha sido remitido a la OCI. En tiempo.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9F20E64-46E2-47E8-AD0D-C9517092AC90}"/>
              </a:ext>
            </a:extLst>
          </p:cNvPr>
          <p:cNvSpPr txBox="1"/>
          <p:nvPr/>
        </p:nvSpPr>
        <p:spPr>
          <a:xfrm>
            <a:off x="5073857" y="252093"/>
            <a:ext cx="6899563" cy="4770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O" sz="2500" b="1" dirty="0">
                <a:solidFill>
                  <a:srgbClr val="124F82"/>
                </a:solidFill>
                <a:latin typeface="Work Sans" pitchFamily="2" charset="77"/>
                <a:cs typeface="Arial"/>
              </a:rPr>
              <a:t>AUDITORÍA FONDO DE COMUNIDADES INDÍGENAS </a:t>
            </a:r>
          </a:p>
        </p:txBody>
      </p:sp>
      <p:sp>
        <p:nvSpPr>
          <p:cNvPr id="40" name="Rectangle 2">
            <a:extLst>
              <a:ext uri="{FF2B5EF4-FFF2-40B4-BE49-F238E27FC236}">
                <a16:creationId xmlns:a16="http://schemas.microsoft.com/office/drawing/2014/main" id="{4534FF79-0543-40B9-B21B-A1F84282587C}"/>
              </a:ext>
            </a:extLst>
          </p:cNvPr>
          <p:cNvSpPr/>
          <p:nvPr/>
        </p:nvSpPr>
        <p:spPr>
          <a:xfrm>
            <a:off x="50714" y="5817704"/>
            <a:ext cx="876938" cy="254246"/>
          </a:xfrm>
          <a:prstGeom prst="rect">
            <a:avLst/>
          </a:prstGeom>
          <a:gradFill flip="none" rotWithShape="1">
            <a:gsLst>
              <a:gs pos="98000">
                <a:schemeClr val="bg1">
                  <a:lumMod val="50000"/>
                </a:schemeClr>
              </a:gs>
              <a:gs pos="0">
                <a:schemeClr val="bg1">
                  <a:lumMod val="50000"/>
                </a:schemeClr>
              </a:gs>
              <a:gs pos="31000">
                <a:srgbClr val="666666">
                  <a:tint val="44500"/>
                  <a:satMod val="160000"/>
                </a:srgbClr>
              </a:gs>
              <a:gs pos="55000">
                <a:srgbClr val="66666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24">
            <a:extLst>
              <a:ext uri="{FF2B5EF4-FFF2-40B4-BE49-F238E27FC236}">
                <a16:creationId xmlns:a16="http://schemas.microsoft.com/office/drawing/2014/main" id="{FE750172-6DEC-4896-8E61-4B4F06C63B90}"/>
              </a:ext>
            </a:extLst>
          </p:cNvPr>
          <p:cNvGrpSpPr/>
          <p:nvPr/>
        </p:nvGrpSpPr>
        <p:grpSpPr>
          <a:xfrm>
            <a:off x="637808" y="4828423"/>
            <a:ext cx="1313918" cy="1978561"/>
            <a:chOff x="3132153" y="3403957"/>
            <a:chExt cx="1620670" cy="2399993"/>
          </a:xfrm>
        </p:grpSpPr>
        <p:grpSp>
          <p:nvGrpSpPr>
            <p:cNvPr id="38" name="Group 25">
              <a:extLst>
                <a:ext uri="{FF2B5EF4-FFF2-40B4-BE49-F238E27FC236}">
                  <a16:creationId xmlns:a16="http://schemas.microsoft.com/office/drawing/2014/main" id="{847B3504-97F6-4CE8-9D10-AF866A558F34}"/>
                </a:ext>
              </a:extLst>
            </p:cNvPr>
            <p:cNvGrpSpPr/>
            <p:nvPr/>
          </p:nvGrpSpPr>
          <p:grpSpPr>
            <a:xfrm>
              <a:off x="4418954" y="3565145"/>
              <a:ext cx="333869" cy="1829815"/>
              <a:chOff x="4418954" y="3565145"/>
              <a:chExt cx="333869" cy="1829815"/>
            </a:xfrm>
          </p:grpSpPr>
          <p:sp>
            <p:nvSpPr>
              <p:cNvPr id="89" name="Freeform 48">
                <a:extLst>
                  <a:ext uri="{FF2B5EF4-FFF2-40B4-BE49-F238E27FC236}">
                    <a16:creationId xmlns:a16="http://schemas.microsoft.com/office/drawing/2014/main" id="{34E47B14-EB99-4807-8038-4C208CDAC7AA}"/>
                  </a:ext>
                </a:extLst>
              </p:cNvPr>
              <p:cNvSpPr/>
              <p:nvPr/>
            </p:nvSpPr>
            <p:spPr>
              <a:xfrm>
                <a:off x="4418954" y="4966519"/>
                <a:ext cx="328306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Freeform 49">
                <a:extLst>
                  <a:ext uri="{FF2B5EF4-FFF2-40B4-BE49-F238E27FC236}">
                    <a16:creationId xmlns:a16="http://schemas.microsoft.com/office/drawing/2014/main" id="{E2009253-3F9E-4B7C-B1F0-6DF06BBA287E}"/>
                  </a:ext>
                </a:extLst>
              </p:cNvPr>
              <p:cNvSpPr/>
              <p:nvPr/>
            </p:nvSpPr>
            <p:spPr>
              <a:xfrm>
                <a:off x="4422441" y="3565145"/>
                <a:ext cx="328306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50">
                <a:extLst>
                  <a:ext uri="{FF2B5EF4-FFF2-40B4-BE49-F238E27FC236}">
                    <a16:creationId xmlns:a16="http://schemas.microsoft.com/office/drawing/2014/main" id="{70010A24-7A5E-4608-A1CD-514913B092BF}"/>
                  </a:ext>
                </a:extLst>
              </p:cNvPr>
              <p:cNvSpPr/>
              <p:nvPr/>
            </p:nvSpPr>
            <p:spPr>
              <a:xfrm>
                <a:off x="4424517" y="4265832"/>
                <a:ext cx="328306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26">
              <a:extLst>
                <a:ext uri="{FF2B5EF4-FFF2-40B4-BE49-F238E27FC236}">
                  <a16:creationId xmlns:a16="http://schemas.microsoft.com/office/drawing/2014/main" id="{8C961F15-6115-4665-A3F5-495A25664037}"/>
                </a:ext>
              </a:extLst>
            </p:cNvPr>
            <p:cNvGrpSpPr/>
            <p:nvPr/>
          </p:nvGrpSpPr>
          <p:grpSpPr>
            <a:xfrm>
              <a:off x="3132153" y="3565145"/>
              <a:ext cx="338328" cy="1829815"/>
              <a:chOff x="3132153" y="3565145"/>
              <a:chExt cx="338328" cy="1829815"/>
            </a:xfrm>
          </p:grpSpPr>
          <p:sp>
            <p:nvSpPr>
              <p:cNvPr id="86" name="Freeform 45">
                <a:extLst>
                  <a:ext uri="{FF2B5EF4-FFF2-40B4-BE49-F238E27FC236}">
                    <a16:creationId xmlns:a16="http://schemas.microsoft.com/office/drawing/2014/main" id="{7AC6C326-531D-4639-88D2-19E0A3ED9B0D}"/>
                  </a:ext>
                </a:extLst>
              </p:cNvPr>
              <p:cNvSpPr/>
              <p:nvPr/>
            </p:nvSpPr>
            <p:spPr>
              <a:xfrm flipH="1">
                <a:off x="3137790" y="4966519"/>
                <a:ext cx="332691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46">
                <a:extLst>
                  <a:ext uri="{FF2B5EF4-FFF2-40B4-BE49-F238E27FC236}">
                    <a16:creationId xmlns:a16="http://schemas.microsoft.com/office/drawing/2014/main" id="{208C01DD-8718-4E1A-9579-4B2B133EE941}"/>
                  </a:ext>
                </a:extLst>
              </p:cNvPr>
              <p:cNvSpPr/>
              <p:nvPr/>
            </p:nvSpPr>
            <p:spPr>
              <a:xfrm flipH="1">
                <a:off x="3134257" y="3565145"/>
                <a:ext cx="332691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Freeform 47">
                <a:extLst>
                  <a:ext uri="{FF2B5EF4-FFF2-40B4-BE49-F238E27FC236}">
                    <a16:creationId xmlns:a16="http://schemas.microsoft.com/office/drawing/2014/main" id="{BC134F3E-5C95-439A-8072-1B6059267C3A}"/>
                  </a:ext>
                </a:extLst>
              </p:cNvPr>
              <p:cNvSpPr/>
              <p:nvPr/>
            </p:nvSpPr>
            <p:spPr>
              <a:xfrm flipH="1">
                <a:off x="3132153" y="4265832"/>
                <a:ext cx="332691" cy="428441"/>
              </a:xfrm>
              <a:custGeom>
                <a:avLst/>
                <a:gdLst>
                  <a:gd name="connsiteX0" fmla="*/ 0 w 328306"/>
                  <a:gd name="connsiteY0" fmla="*/ 0 h 428441"/>
                  <a:gd name="connsiteX1" fmla="*/ 328306 w 328306"/>
                  <a:gd name="connsiteY1" fmla="*/ 0 h 428441"/>
                  <a:gd name="connsiteX2" fmla="*/ 328306 w 328306"/>
                  <a:gd name="connsiteY2" fmla="*/ 58638 h 428441"/>
                  <a:gd name="connsiteX3" fmla="*/ 267004 w 328306"/>
                  <a:gd name="connsiteY3" fmla="*/ 77667 h 428441"/>
                  <a:gd name="connsiteX4" fmla="*/ 64557 w 328306"/>
                  <a:gd name="connsiteY4" fmla="*/ 383088 h 428441"/>
                  <a:gd name="connsiteX5" fmla="*/ 69129 w 328306"/>
                  <a:gd name="connsiteY5" fmla="*/ 428441 h 428441"/>
                  <a:gd name="connsiteX6" fmla="*/ 0 w 328306"/>
                  <a:gd name="connsiteY6" fmla="*/ 428441 h 4284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8306" h="428441">
                    <a:moveTo>
                      <a:pt x="0" y="0"/>
                    </a:moveTo>
                    <a:lnTo>
                      <a:pt x="328306" y="0"/>
                    </a:lnTo>
                    <a:lnTo>
                      <a:pt x="328306" y="58638"/>
                    </a:lnTo>
                    <a:lnTo>
                      <a:pt x="267004" y="77667"/>
                    </a:lnTo>
                    <a:cubicBezTo>
                      <a:pt x="148035" y="127987"/>
                      <a:pt x="64557" y="245789"/>
                      <a:pt x="64557" y="383088"/>
                    </a:cubicBezTo>
                    <a:lnTo>
                      <a:pt x="69129" y="428441"/>
                    </a:lnTo>
                    <a:lnTo>
                      <a:pt x="0" y="428441"/>
                    </a:lnTo>
                    <a:close/>
                  </a:path>
                </a:pathLst>
              </a:custGeom>
              <a:solidFill>
                <a:srgbClr val="4341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27">
              <a:extLst>
                <a:ext uri="{FF2B5EF4-FFF2-40B4-BE49-F238E27FC236}">
                  <a16:creationId xmlns:a16="http://schemas.microsoft.com/office/drawing/2014/main" id="{C9E08923-6265-4160-AC67-BC1FF01E8F12}"/>
                </a:ext>
              </a:extLst>
            </p:cNvPr>
            <p:cNvGrpSpPr/>
            <p:nvPr/>
          </p:nvGrpSpPr>
          <p:grpSpPr>
            <a:xfrm>
              <a:off x="3487364" y="3403957"/>
              <a:ext cx="914706" cy="2399993"/>
              <a:chOff x="3490146" y="3403957"/>
              <a:chExt cx="914706" cy="2399993"/>
            </a:xfrm>
          </p:grpSpPr>
          <p:sp>
            <p:nvSpPr>
              <p:cNvPr id="69" name="Rounded Rectangle 28">
                <a:extLst>
                  <a:ext uri="{FF2B5EF4-FFF2-40B4-BE49-F238E27FC236}">
                    <a16:creationId xmlns:a16="http://schemas.microsoft.com/office/drawing/2014/main" id="{03601141-9D6B-4A62-8103-A09B6FEBD92C}"/>
                  </a:ext>
                </a:extLst>
              </p:cNvPr>
              <p:cNvSpPr/>
              <p:nvPr/>
            </p:nvSpPr>
            <p:spPr>
              <a:xfrm>
                <a:off x="3490146" y="3403957"/>
                <a:ext cx="914706" cy="2399993"/>
              </a:xfrm>
              <a:prstGeom prst="roundRect">
                <a:avLst/>
              </a:prstGeom>
              <a:solidFill>
                <a:srgbClr val="666666"/>
              </a:solidFill>
              <a:ln w="57150">
                <a:solidFill>
                  <a:srgbClr val="CACCC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0" name="Group 29">
                <a:extLst>
                  <a:ext uri="{FF2B5EF4-FFF2-40B4-BE49-F238E27FC236}">
                    <a16:creationId xmlns:a16="http://schemas.microsoft.com/office/drawing/2014/main" id="{8D57FF7A-86DC-42F5-97F7-DBAC5A3D5629}"/>
                  </a:ext>
                </a:extLst>
              </p:cNvPr>
              <p:cNvGrpSpPr/>
              <p:nvPr/>
            </p:nvGrpSpPr>
            <p:grpSpPr>
              <a:xfrm>
                <a:off x="3641470" y="4987181"/>
                <a:ext cx="612058" cy="621890"/>
                <a:chOff x="3641470" y="4987181"/>
                <a:chExt cx="612058" cy="621890"/>
              </a:xfrm>
            </p:grpSpPr>
            <p:sp>
              <p:nvSpPr>
                <p:cNvPr id="82" name="Oval 41">
                  <a:extLst>
                    <a:ext uri="{FF2B5EF4-FFF2-40B4-BE49-F238E27FC236}">
                      <a16:creationId xmlns:a16="http://schemas.microsoft.com/office/drawing/2014/main" id="{B6C5C9D6-D3CD-41BB-9C11-CEA43AA76F9A}"/>
                    </a:ext>
                  </a:extLst>
                </p:cNvPr>
                <p:cNvSpPr/>
                <p:nvPr/>
              </p:nvSpPr>
              <p:spPr>
                <a:xfrm>
                  <a:off x="3641470" y="4987181"/>
                  <a:ext cx="612058" cy="61205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Oval 42">
                  <a:extLst>
                    <a:ext uri="{FF2B5EF4-FFF2-40B4-BE49-F238E27FC236}">
                      <a16:creationId xmlns:a16="http://schemas.microsoft.com/office/drawing/2014/main" id="{E254391C-010E-4234-9B9E-0411C15E8FF2}"/>
                    </a:ext>
                  </a:extLst>
                </p:cNvPr>
                <p:cNvSpPr/>
                <p:nvPr/>
              </p:nvSpPr>
              <p:spPr>
                <a:xfrm>
                  <a:off x="3691861" y="5038799"/>
                  <a:ext cx="511277" cy="511277"/>
                </a:xfrm>
                <a:prstGeom prst="ellipse">
                  <a:avLst/>
                </a:prstGeom>
                <a:solidFill>
                  <a:srgbClr val="05050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Oval 43">
                  <a:extLst>
                    <a:ext uri="{FF2B5EF4-FFF2-40B4-BE49-F238E27FC236}">
                      <a16:creationId xmlns:a16="http://schemas.microsoft.com/office/drawing/2014/main" id="{389397E5-C107-490D-8366-24F75286AA05}"/>
                    </a:ext>
                  </a:extLst>
                </p:cNvPr>
                <p:cNvSpPr/>
                <p:nvPr/>
              </p:nvSpPr>
              <p:spPr>
                <a:xfrm>
                  <a:off x="3691861" y="5097794"/>
                  <a:ext cx="511277" cy="511277"/>
                </a:xfrm>
                <a:prstGeom prst="ellipse">
                  <a:avLst/>
                </a:prstGeom>
                <a:solidFill>
                  <a:srgbClr val="8DCC3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Freeform 44">
                  <a:extLst>
                    <a:ext uri="{FF2B5EF4-FFF2-40B4-BE49-F238E27FC236}">
                      <a16:creationId xmlns:a16="http://schemas.microsoft.com/office/drawing/2014/main" id="{65F3505E-E05D-4336-A881-A68298EFFB89}"/>
                    </a:ext>
                  </a:extLst>
                </p:cNvPr>
                <p:cNvSpPr/>
                <p:nvPr/>
              </p:nvSpPr>
              <p:spPr>
                <a:xfrm>
                  <a:off x="3734723" y="5140656"/>
                  <a:ext cx="333442" cy="363643"/>
                </a:xfrm>
                <a:custGeom>
                  <a:avLst/>
                  <a:gdLst>
                    <a:gd name="connsiteX0" fmla="*/ 236589 w 361322"/>
                    <a:gd name="connsiteY0" fmla="*/ 0 h 394048"/>
                    <a:gd name="connsiteX1" fmla="*/ 328680 w 361322"/>
                    <a:gd name="connsiteY1" fmla="*/ 18593 h 394048"/>
                    <a:gd name="connsiteX2" fmla="*/ 361322 w 361322"/>
                    <a:gd name="connsiteY2" fmla="*/ 36310 h 394048"/>
                    <a:gd name="connsiteX3" fmla="*/ 345601 w 361322"/>
                    <a:gd name="connsiteY3" fmla="*/ 31430 h 394048"/>
                    <a:gd name="connsiteX4" fmla="*/ 293624 w 361322"/>
                    <a:gd name="connsiteY4" fmla="*/ 26190 h 394048"/>
                    <a:gd name="connsiteX5" fmla="*/ 35721 w 361322"/>
                    <a:gd name="connsiteY5" fmla="*/ 284093 h 394048"/>
                    <a:gd name="connsiteX6" fmla="*/ 55989 w 361322"/>
                    <a:gd name="connsiteY6" fmla="*/ 384481 h 394048"/>
                    <a:gd name="connsiteX7" fmla="*/ 61182 w 361322"/>
                    <a:gd name="connsiteY7" fmla="*/ 394048 h 394048"/>
                    <a:gd name="connsiteX8" fmla="*/ 40406 w 361322"/>
                    <a:gd name="connsiteY8" fmla="*/ 368868 h 394048"/>
                    <a:gd name="connsiteX9" fmla="*/ 0 w 361322"/>
                    <a:gd name="connsiteY9" fmla="*/ 236589 h 394048"/>
                    <a:gd name="connsiteX10" fmla="*/ 236589 w 361322"/>
                    <a:gd name="connsiteY10" fmla="*/ 0 h 394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61322" h="394048">
                      <a:moveTo>
                        <a:pt x="236589" y="0"/>
                      </a:moveTo>
                      <a:cubicBezTo>
                        <a:pt x="269255" y="0"/>
                        <a:pt x="300375" y="6621"/>
                        <a:pt x="328680" y="18593"/>
                      </a:cubicBezTo>
                      <a:lnTo>
                        <a:pt x="361322" y="36310"/>
                      </a:lnTo>
                      <a:lnTo>
                        <a:pt x="345601" y="31430"/>
                      </a:lnTo>
                      <a:cubicBezTo>
                        <a:pt x="328812" y="27994"/>
                        <a:pt x="311429" y="26190"/>
                        <a:pt x="293624" y="26190"/>
                      </a:cubicBezTo>
                      <a:cubicBezTo>
                        <a:pt x="151188" y="26190"/>
                        <a:pt x="35721" y="141657"/>
                        <a:pt x="35721" y="284093"/>
                      </a:cubicBezTo>
                      <a:cubicBezTo>
                        <a:pt x="35721" y="319702"/>
                        <a:pt x="42938" y="353626"/>
                        <a:pt x="55989" y="384481"/>
                      </a:cubicBezTo>
                      <a:lnTo>
                        <a:pt x="61182" y="394048"/>
                      </a:lnTo>
                      <a:lnTo>
                        <a:pt x="40406" y="368868"/>
                      </a:lnTo>
                      <a:cubicBezTo>
                        <a:pt x="14896" y="331108"/>
                        <a:pt x="0" y="285588"/>
                        <a:pt x="0" y="236589"/>
                      </a:cubicBezTo>
                      <a:cubicBezTo>
                        <a:pt x="0" y="105925"/>
                        <a:pt x="105925" y="0"/>
                        <a:pt x="23658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30">
                <a:extLst>
                  <a:ext uri="{FF2B5EF4-FFF2-40B4-BE49-F238E27FC236}">
                    <a16:creationId xmlns:a16="http://schemas.microsoft.com/office/drawing/2014/main" id="{698079DC-06C1-49C8-93CA-0DB2B97551DD}"/>
                  </a:ext>
                </a:extLst>
              </p:cNvPr>
              <p:cNvGrpSpPr/>
              <p:nvPr/>
            </p:nvGrpSpPr>
            <p:grpSpPr>
              <a:xfrm>
                <a:off x="3641470" y="4293008"/>
                <a:ext cx="612058" cy="621890"/>
                <a:chOff x="3641470" y="4293008"/>
                <a:chExt cx="612058" cy="621890"/>
              </a:xfrm>
            </p:grpSpPr>
            <p:sp>
              <p:nvSpPr>
                <p:cNvPr id="77" name="Oval 36">
                  <a:extLst>
                    <a:ext uri="{FF2B5EF4-FFF2-40B4-BE49-F238E27FC236}">
                      <a16:creationId xmlns:a16="http://schemas.microsoft.com/office/drawing/2014/main" id="{89F795DE-6760-416C-ABE3-47ACB044DEC6}"/>
                    </a:ext>
                  </a:extLst>
                </p:cNvPr>
                <p:cNvSpPr/>
                <p:nvPr/>
              </p:nvSpPr>
              <p:spPr>
                <a:xfrm>
                  <a:off x="3641470" y="4293008"/>
                  <a:ext cx="612058" cy="61205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Oval 37">
                  <a:extLst>
                    <a:ext uri="{FF2B5EF4-FFF2-40B4-BE49-F238E27FC236}">
                      <a16:creationId xmlns:a16="http://schemas.microsoft.com/office/drawing/2014/main" id="{7D649242-4665-46BA-A920-7D2B77F7ACA3}"/>
                    </a:ext>
                  </a:extLst>
                </p:cNvPr>
                <p:cNvSpPr/>
                <p:nvPr/>
              </p:nvSpPr>
              <p:spPr>
                <a:xfrm>
                  <a:off x="3691861" y="4344626"/>
                  <a:ext cx="511277" cy="511277"/>
                </a:xfrm>
                <a:prstGeom prst="ellipse">
                  <a:avLst/>
                </a:prstGeom>
                <a:solidFill>
                  <a:srgbClr val="05050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79" name="Group 38">
                  <a:extLst>
                    <a:ext uri="{FF2B5EF4-FFF2-40B4-BE49-F238E27FC236}">
                      <a16:creationId xmlns:a16="http://schemas.microsoft.com/office/drawing/2014/main" id="{CE7694CC-1684-4497-85AB-2F01CEF58F5C}"/>
                    </a:ext>
                  </a:extLst>
                </p:cNvPr>
                <p:cNvGrpSpPr/>
                <p:nvPr/>
              </p:nvGrpSpPr>
              <p:grpSpPr>
                <a:xfrm>
                  <a:off x="3691861" y="4403621"/>
                  <a:ext cx="511277" cy="511277"/>
                  <a:chOff x="4839624" y="5660921"/>
                  <a:chExt cx="511277" cy="511277"/>
                </a:xfrm>
              </p:grpSpPr>
              <p:sp>
                <p:nvSpPr>
                  <p:cNvPr id="80" name="Oval 39">
                    <a:extLst>
                      <a:ext uri="{FF2B5EF4-FFF2-40B4-BE49-F238E27FC236}">
                        <a16:creationId xmlns:a16="http://schemas.microsoft.com/office/drawing/2014/main" id="{E0BCF209-D6E2-47EE-B21D-B0249C36E8EC}"/>
                      </a:ext>
                    </a:extLst>
                  </p:cNvPr>
                  <p:cNvSpPr/>
                  <p:nvPr/>
                </p:nvSpPr>
                <p:spPr>
                  <a:xfrm>
                    <a:off x="4839624" y="5660921"/>
                    <a:ext cx="511277" cy="511277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" name="Freeform 40">
                    <a:extLst>
                      <a:ext uri="{FF2B5EF4-FFF2-40B4-BE49-F238E27FC236}">
                        <a16:creationId xmlns:a16="http://schemas.microsoft.com/office/drawing/2014/main" id="{21536405-FC0F-4514-9847-6DC7BBC895D1}"/>
                      </a:ext>
                    </a:extLst>
                  </p:cNvPr>
                  <p:cNvSpPr/>
                  <p:nvPr/>
                </p:nvSpPr>
                <p:spPr>
                  <a:xfrm>
                    <a:off x="4882486" y="5703783"/>
                    <a:ext cx="333442" cy="363643"/>
                  </a:xfrm>
                  <a:custGeom>
                    <a:avLst/>
                    <a:gdLst>
                      <a:gd name="connsiteX0" fmla="*/ 236589 w 361322"/>
                      <a:gd name="connsiteY0" fmla="*/ 0 h 394048"/>
                      <a:gd name="connsiteX1" fmla="*/ 328680 w 361322"/>
                      <a:gd name="connsiteY1" fmla="*/ 18593 h 394048"/>
                      <a:gd name="connsiteX2" fmla="*/ 361322 w 361322"/>
                      <a:gd name="connsiteY2" fmla="*/ 36310 h 394048"/>
                      <a:gd name="connsiteX3" fmla="*/ 345601 w 361322"/>
                      <a:gd name="connsiteY3" fmla="*/ 31430 h 394048"/>
                      <a:gd name="connsiteX4" fmla="*/ 293624 w 361322"/>
                      <a:gd name="connsiteY4" fmla="*/ 26190 h 394048"/>
                      <a:gd name="connsiteX5" fmla="*/ 35721 w 361322"/>
                      <a:gd name="connsiteY5" fmla="*/ 284093 h 394048"/>
                      <a:gd name="connsiteX6" fmla="*/ 55989 w 361322"/>
                      <a:gd name="connsiteY6" fmla="*/ 384481 h 394048"/>
                      <a:gd name="connsiteX7" fmla="*/ 61182 w 361322"/>
                      <a:gd name="connsiteY7" fmla="*/ 394048 h 394048"/>
                      <a:gd name="connsiteX8" fmla="*/ 40406 w 361322"/>
                      <a:gd name="connsiteY8" fmla="*/ 368868 h 394048"/>
                      <a:gd name="connsiteX9" fmla="*/ 0 w 361322"/>
                      <a:gd name="connsiteY9" fmla="*/ 236589 h 394048"/>
                      <a:gd name="connsiteX10" fmla="*/ 236589 w 361322"/>
                      <a:gd name="connsiteY10" fmla="*/ 0 h 3940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61322" h="394048">
                        <a:moveTo>
                          <a:pt x="236589" y="0"/>
                        </a:moveTo>
                        <a:cubicBezTo>
                          <a:pt x="269255" y="0"/>
                          <a:pt x="300375" y="6621"/>
                          <a:pt x="328680" y="18593"/>
                        </a:cubicBezTo>
                        <a:lnTo>
                          <a:pt x="361322" y="36310"/>
                        </a:lnTo>
                        <a:lnTo>
                          <a:pt x="345601" y="31430"/>
                        </a:lnTo>
                        <a:cubicBezTo>
                          <a:pt x="328812" y="27994"/>
                          <a:pt x="311429" y="26190"/>
                          <a:pt x="293624" y="26190"/>
                        </a:cubicBezTo>
                        <a:cubicBezTo>
                          <a:pt x="151188" y="26190"/>
                          <a:pt x="35721" y="141657"/>
                          <a:pt x="35721" y="284093"/>
                        </a:cubicBezTo>
                        <a:cubicBezTo>
                          <a:pt x="35721" y="319702"/>
                          <a:pt x="42938" y="353626"/>
                          <a:pt x="55989" y="384481"/>
                        </a:cubicBezTo>
                        <a:lnTo>
                          <a:pt x="61182" y="394048"/>
                        </a:lnTo>
                        <a:lnTo>
                          <a:pt x="40406" y="368868"/>
                        </a:lnTo>
                        <a:cubicBezTo>
                          <a:pt x="14896" y="331108"/>
                          <a:pt x="0" y="285588"/>
                          <a:pt x="0" y="236589"/>
                        </a:cubicBezTo>
                        <a:cubicBezTo>
                          <a:pt x="0" y="105925"/>
                          <a:pt x="105925" y="0"/>
                          <a:pt x="236589" y="0"/>
                        </a:cubicBez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2" name="Group 31">
                <a:extLst>
                  <a:ext uri="{FF2B5EF4-FFF2-40B4-BE49-F238E27FC236}">
                    <a16:creationId xmlns:a16="http://schemas.microsoft.com/office/drawing/2014/main" id="{0047D045-0C1C-41D3-9820-106F56AA291A}"/>
                  </a:ext>
                </a:extLst>
              </p:cNvPr>
              <p:cNvGrpSpPr/>
              <p:nvPr/>
            </p:nvGrpSpPr>
            <p:grpSpPr>
              <a:xfrm>
                <a:off x="3641470" y="3598835"/>
                <a:ext cx="612058" cy="621890"/>
                <a:chOff x="3641470" y="3598835"/>
                <a:chExt cx="612058" cy="621890"/>
              </a:xfrm>
            </p:grpSpPr>
            <p:sp>
              <p:nvSpPr>
                <p:cNvPr id="73" name="Oval 32">
                  <a:extLst>
                    <a:ext uri="{FF2B5EF4-FFF2-40B4-BE49-F238E27FC236}">
                      <a16:creationId xmlns:a16="http://schemas.microsoft.com/office/drawing/2014/main" id="{141583D7-760B-4038-BB74-DB8EEE707E0E}"/>
                    </a:ext>
                  </a:extLst>
                </p:cNvPr>
                <p:cNvSpPr/>
                <p:nvPr/>
              </p:nvSpPr>
              <p:spPr>
                <a:xfrm>
                  <a:off x="3641470" y="3598835"/>
                  <a:ext cx="612058" cy="612058"/>
                </a:xfrm>
                <a:prstGeom prst="ellipse">
                  <a:avLst/>
                </a:prstGeom>
                <a:solidFill>
                  <a:srgbClr val="3333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Oval 33">
                  <a:extLst>
                    <a:ext uri="{FF2B5EF4-FFF2-40B4-BE49-F238E27FC236}">
                      <a16:creationId xmlns:a16="http://schemas.microsoft.com/office/drawing/2014/main" id="{74119A36-352F-4FE0-A8FE-62047B6A05BB}"/>
                    </a:ext>
                  </a:extLst>
                </p:cNvPr>
                <p:cNvSpPr/>
                <p:nvPr/>
              </p:nvSpPr>
              <p:spPr>
                <a:xfrm>
                  <a:off x="3691861" y="3650453"/>
                  <a:ext cx="511277" cy="511277"/>
                </a:xfrm>
                <a:prstGeom prst="ellipse">
                  <a:avLst/>
                </a:prstGeom>
                <a:solidFill>
                  <a:srgbClr val="05050A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Oval 34">
                  <a:extLst>
                    <a:ext uri="{FF2B5EF4-FFF2-40B4-BE49-F238E27FC236}">
                      <a16:creationId xmlns:a16="http://schemas.microsoft.com/office/drawing/2014/main" id="{F56B5776-EFCE-4605-BF4F-8DF46D6C12B7}"/>
                    </a:ext>
                  </a:extLst>
                </p:cNvPr>
                <p:cNvSpPr/>
                <p:nvPr/>
              </p:nvSpPr>
              <p:spPr>
                <a:xfrm>
                  <a:off x="3691861" y="3709448"/>
                  <a:ext cx="511277" cy="511277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Freeform 35">
                  <a:extLst>
                    <a:ext uri="{FF2B5EF4-FFF2-40B4-BE49-F238E27FC236}">
                      <a16:creationId xmlns:a16="http://schemas.microsoft.com/office/drawing/2014/main" id="{D8317087-0E86-497B-86EB-AFAC232FDE27}"/>
                    </a:ext>
                  </a:extLst>
                </p:cNvPr>
                <p:cNvSpPr/>
                <p:nvPr/>
              </p:nvSpPr>
              <p:spPr>
                <a:xfrm>
                  <a:off x="3734723" y="3752310"/>
                  <a:ext cx="333442" cy="363643"/>
                </a:xfrm>
                <a:custGeom>
                  <a:avLst/>
                  <a:gdLst>
                    <a:gd name="connsiteX0" fmla="*/ 236589 w 361322"/>
                    <a:gd name="connsiteY0" fmla="*/ 0 h 394048"/>
                    <a:gd name="connsiteX1" fmla="*/ 328680 w 361322"/>
                    <a:gd name="connsiteY1" fmla="*/ 18593 h 394048"/>
                    <a:gd name="connsiteX2" fmla="*/ 361322 w 361322"/>
                    <a:gd name="connsiteY2" fmla="*/ 36310 h 394048"/>
                    <a:gd name="connsiteX3" fmla="*/ 345601 w 361322"/>
                    <a:gd name="connsiteY3" fmla="*/ 31430 h 394048"/>
                    <a:gd name="connsiteX4" fmla="*/ 293624 w 361322"/>
                    <a:gd name="connsiteY4" fmla="*/ 26190 h 394048"/>
                    <a:gd name="connsiteX5" fmla="*/ 35721 w 361322"/>
                    <a:gd name="connsiteY5" fmla="*/ 284093 h 394048"/>
                    <a:gd name="connsiteX6" fmla="*/ 55989 w 361322"/>
                    <a:gd name="connsiteY6" fmla="*/ 384481 h 394048"/>
                    <a:gd name="connsiteX7" fmla="*/ 61182 w 361322"/>
                    <a:gd name="connsiteY7" fmla="*/ 394048 h 394048"/>
                    <a:gd name="connsiteX8" fmla="*/ 40406 w 361322"/>
                    <a:gd name="connsiteY8" fmla="*/ 368868 h 394048"/>
                    <a:gd name="connsiteX9" fmla="*/ 0 w 361322"/>
                    <a:gd name="connsiteY9" fmla="*/ 236589 h 394048"/>
                    <a:gd name="connsiteX10" fmla="*/ 236589 w 361322"/>
                    <a:gd name="connsiteY10" fmla="*/ 0 h 394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61322" h="394048">
                      <a:moveTo>
                        <a:pt x="236589" y="0"/>
                      </a:moveTo>
                      <a:cubicBezTo>
                        <a:pt x="269255" y="0"/>
                        <a:pt x="300375" y="6621"/>
                        <a:pt x="328680" y="18593"/>
                      </a:cubicBezTo>
                      <a:lnTo>
                        <a:pt x="361322" y="36310"/>
                      </a:lnTo>
                      <a:lnTo>
                        <a:pt x="345601" y="31430"/>
                      </a:lnTo>
                      <a:cubicBezTo>
                        <a:pt x="328812" y="27994"/>
                        <a:pt x="311429" y="26190"/>
                        <a:pt x="293624" y="26190"/>
                      </a:cubicBezTo>
                      <a:cubicBezTo>
                        <a:pt x="151188" y="26190"/>
                        <a:pt x="35721" y="141657"/>
                        <a:pt x="35721" y="284093"/>
                      </a:cubicBezTo>
                      <a:cubicBezTo>
                        <a:pt x="35721" y="319702"/>
                        <a:pt x="42938" y="353626"/>
                        <a:pt x="55989" y="384481"/>
                      </a:cubicBezTo>
                      <a:lnTo>
                        <a:pt x="61182" y="394048"/>
                      </a:lnTo>
                      <a:lnTo>
                        <a:pt x="40406" y="368868"/>
                      </a:lnTo>
                      <a:cubicBezTo>
                        <a:pt x="14896" y="331108"/>
                        <a:pt x="0" y="285588"/>
                        <a:pt x="0" y="236589"/>
                      </a:cubicBezTo>
                      <a:cubicBezTo>
                        <a:pt x="0" y="105925"/>
                        <a:pt x="105925" y="0"/>
                        <a:pt x="23658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951160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Línea"/>
          <p:cNvSpPr/>
          <p:nvPr/>
        </p:nvSpPr>
        <p:spPr>
          <a:xfrm flipV="1">
            <a:off x="1203369" y="212749"/>
            <a:ext cx="0" cy="1462891"/>
          </a:xfrm>
          <a:prstGeom prst="line">
            <a:avLst/>
          </a:prstGeom>
          <a:ln w="25400">
            <a:solidFill>
              <a:srgbClr val="19609B"/>
            </a:solidFill>
          </a:ln>
        </p:spPr>
        <p:txBody>
          <a:bodyPr lIns="45719" rIns="45719"/>
          <a:lstStyle/>
          <a:p>
            <a:pPr algn="ctr" defTabSz="584200">
              <a:defRPr sz="3600"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61" name="Los créditos educativos del ICETEX como herramienta para el desarrollo"/>
          <p:cNvSpPr txBox="1"/>
          <p:nvPr/>
        </p:nvSpPr>
        <p:spPr>
          <a:xfrm>
            <a:off x="4392612" y="212749"/>
            <a:ext cx="7588251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 defTabSz="584200">
              <a:defRPr sz="2500">
                <a:solidFill>
                  <a:srgbClr val="124F8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pic>
        <p:nvPicPr>
          <p:cNvPr id="1063" name="Imagen" descr="Image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3337" y="5987687"/>
            <a:ext cx="3278616" cy="624341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CBF437C-0231-E147-9133-F22C8DB2E4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321" y="-134168"/>
            <a:ext cx="1580088" cy="2034069"/>
          </a:xfrm>
          <a:prstGeom prst="rect">
            <a:avLst/>
          </a:prstGeom>
        </p:spPr>
      </p:pic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164106B0-8AC1-4CA7-9B78-7DC1B018FA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0470393"/>
              </p:ext>
            </p:extLst>
          </p:nvPr>
        </p:nvGraphicFramePr>
        <p:xfrm>
          <a:off x="1203369" y="749883"/>
          <a:ext cx="10705706" cy="5230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69F20E64-46E2-47E8-AD0D-C9517092AC90}"/>
              </a:ext>
            </a:extLst>
          </p:cNvPr>
          <p:cNvSpPr txBox="1"/>
          <p:nvPr/>
        </p:nvSpPr>
        <p:spPr>
          <a:xfrm>
            <a:off x="5081300" y="162928"/>
            <a:ext cx="6899563" cy="4770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O" sz="2500" b="1" dirty="0">
                <a:solidFill>
                  <a:srgbClr val="124F82"/>
                </a:solidFill>
                <a:latin typeface="Work Sans" pitchFamily="2" charset="77"/>
                <a:cs typeface="Arial"/>
              </a:rPr>
              <a:t>ALERTA TEMPRANA No. 22</a:t>
            </a:r>
          </a:p>
        </p:txBody>
      </p:sp>
    </p:spTree>
    <p:extLst>
      <p:ext uri="{BB962C8B-B14F-4D97-AF65-F5344CB8AC3E}">
        <p14:creationId xmlns:p14="http://schemas.microsoft.com/office/powerpoint/2010/main" val="19048148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494</Words>
  <Application>Microsoft Office PowerPoint</Application>
  <PresentationFormat>Panorámica</PresentationFormat>
  <Paragraphs>49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Helvetica Light</vt:lpstr>
      <vt:lpstr>Work Sans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Martha Isabel Rojas</dc:creator>
  <cp:lastModifiedBy>Daniela Herrera Sanchez</cp:lastModifiedBy>
  <cp:revision>4</cp:revision>
  <dcterms:created xsi:type="dcterms:W3CDTF">2020-12-02T17:05:42Z</dcterms:created>
  <dcterms:modified xsi:type="dcterms:W3CDTF">2021-04-29T13:32:46Z</dcterms:modified>
</cp:coreProperties>
</file>