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sldIdLst>
    <p:sldId id="1172" r:id="rId2"/>
    <p:sldId id="263" r:id="rId3"/>
    <p:sldId id="264" r:id="rId4"/>
    <p:sldId id="1216" r:id="rId5"/>
    <p:sldId id="1217" r:id="rId6"/>
    <p:sldId id="1218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FD5954-382F-4FCF-8E11-8A1FD3DA9E1B}" v="96" dt="2021-12-21T01:53:47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71110-CB34-4749-B8C8-1F7AE5381CC4}" type="datetimeFigureOut">
              <a:rPr lang="es-CO" smtClean="0"/>
              <a:t>22/12/2021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A91A-ABAF-4EFC-9F64-7B2D767D89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048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AD76E-4F1C-414B-A585-3F5D3454019B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AD76E-4F1C-414B-A585-3F5D3454019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181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41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53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05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32008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626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38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33640" y="57613"/>
            <a:ext cx="4001486" cy="1941172"/>
          </a:xfrm>
        </p:spPr>
        <p:txBody>
          <a:bodyPr lIns="0" tIns="0" rIns="0" bIns="0"/>
          <a:lstStyle>
            <a:lvl1pPr>
              <a:defRPr sz="6307" b="1" i="0">
                <a:solidFill>
                  <a:srgbClr val="00096A"/>
                </a:solidFill>
                <a:latin typeface="Metropolis-Black"/>
                <a:cs typeface="Metropolis-Black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63648" y="1895011"/>
            <a:ext cx="5797554" cy="8455007"/>
          </a:xfrm>
        </p:spPr>
        <p:txBody>
          <a:bodyPr lIns="0" tIns="0" rIns="0" bIns="0"/>
          <a:lstStyle>
            <a:lvl1pPr>
              <a:defRPr sz="9157" b="1" i="0">
                <a:solidFill>
                  <a:srgbClr val="00096A"/>
                </a:solidFill>
                <a:latin typeface="Metropolis-Black"/>
                <a:cs typeface="Metropolis-Black"/>
              </a:defRPr>
            </a:lvl1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77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33640" y="57613"/>
            <a:ext cx="4001486" cy="1941172"/>
          </a:xfrm>
        </p:spPr>
        <p:txBody>
          <a:bodyPr lIns="0" tIns="0" rIns="0" bIns="0"/>
          <a:lstStyle>
            <a:lvl1pPr>
              <a:defRPr sz="6307" b="1" i="0">
                <a:solidFill>
                  <a:srgbClr val="00096A"/>
                </a:solidFill>
                <a:latin typeface="Metropolis-Black"/>
                <a:cs typeface="Metropolis-Black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5560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5560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88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33640" y="57613"/>
            <a:ext cx="4001486" cy="1941172"/>
          </a:xfrm>
        </p:spPr>
        <p:txBody>
          <a:bodyPr lIns="0" tIns="0" rIns="0" bIns="0"/>
          <a:lstStyle>
            <a:lvl1pPr>
              <a:defRPr sz="6307" b="1" i="0">
                <a:solidFill>
                  <a:srgbClr val="00096A"/>
                </a:solidFill>
                <a:latin typeface="Metropolis-Black"/>
                <a:cs typeface="Metropolis-Black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07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46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87754" y="620688"/>
            <a:ext cx="7694646" cy="288032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cap="small" baseline="0">
                <a:solidFill>
                  <a:srgbClr val="2F3A46"/>
                </a:solidFill>
                <a:latin typeface="+mj-lt"/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3887754" y="3076"/>
            <a:ext cx="7694646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>
                <a:solidFill>
                  <a:srgbClr val="2F3A46"/>
                </a:solidFill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0731349" y="5774480"/>
            <a:ext cx="1460651" cy="1083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9062" y="100097"/>
            <a:ext cx="2170364" cy="451143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437555" y="6237313"/>
            <a:ext cx="585655" cy="439240"/>
            <a:chOff x="186858" y="6096003"/>
            <a:chExt cx="580550" cy="580549"/>
          </a:xfrm>
          <a:solidFill>
            <a:schemeClr val="bg1">
              <a:lumMod val="95000"/>
            </a:schemeClr>
          </a:solidFill>
        </p:grpSpPr>
        <p:sp>
          <p:nvSpPr>
            <p:cNvPr id="11" name="Rectangle 10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800"/>
            </a:p>
          </p:txBody>
        </p:sp>
      </p:grp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555" y="6340185"/>
            <a:ext cx="585655" cy="18469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6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623886" y="908714"/>
            <a:ext cx="9600573" cy="369345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24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623886" y="304508"/>
            <a:ext cx="9600573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0731349" y="5774480"/>
            <a:ext cx="1460651" cy="108352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437555" y="6237313"/>
            <a:ext cx="585655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1800"/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555" y="6340185"/>
            <a:ext cx="585655" cy="184692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0112599" y="237075"/>
            <a:ext cx="1914030" cy="72008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18828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12527"/>
            <a:ext cx="4415460" cy="956115"/>
          </a:xfrm>
          <a:custGeom>
            <a:avLst/>
            <a:gdLst/>
            <a:ahLst/>
            <a:cxnLst/>
            <a:rect l="l" t="t" r="r" b="b"/>
            <a:pathLst>
              <a:path w="7280909" h="1576705">
                <a:moveTo>
                  <a:pt x="5848146" y="0"/>
                </a:moveTo>
                <a:lnTo>
                  <a:pt x="0" y="0"/>
                </a:lnTo>
                <a:lnTo>
                  <a:pt x="0" y="1576454"/>
                </a:lnTo>
                <a:lnTo>
                  <a:pt x="7280741" y="1576454"/>
                </a:lnTo>
                <a:lnTo>
                  <a:pt x="5848146" y="0"/>
                </a:lnTo>
                <a:close/>
              </a:path>
            </a:pathLst>
          </a:custGeom>
          <a:solidFill>
            <a:srgbClr val="00096A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33640" y="57613"/>
            <a:ext cx="4001486" cy="16004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400" b="1" i="0">
                <a:solidFill>
                  <a:srgbClr val="00096A"/>
                </a:solidFill>
                <a:latin typeface="Metropolis-Black"/>
                <a:cs typeface="Metropolis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63648" y="1895011"/>
            <a:ext cx="5797554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1" i="0">
                <a:solidFill>
                  <a:srgbClr val="00096A"/>
                </a:solidFill>
                <a:latin typeface="Metropolis-Black"/>
                <a:cs typeface="Metropolis-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05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object 348"/>
          <p:cNvSpPr txBox="1">
            <a:spLocks noGrp="1"/>
          </p:cNvSpPr>
          <p:nvPr>
            <p:ph type="subTitle" idx="4"/>
          </p:nvPr>
        </p:nvSpPr>
        <p:spPr>
          <a:xfrm>
            <a:off x="776868" y="1424121"/>
            <a:ext cx="10638264" cy="1874573"/>
          </a:xfrm>
          <a:prstGeom prst="rect">
            <a:avLst/>
          </a:prstGeom>
        </p:spPr>
        <p:txBody>
          <a:bodyPr vert="horz" wrap="square" lIns="0" tIns="8086" rIns="0" bIns="0" rtlCol="0">
            <a:spAutoFit/>
          </a:bodyPr>
          <a:lstStyle/>
          <a:p>
            <a:pPr marL="7701" algn="just">
              <a:spcBef>
                <a:spcPts val="64"/>
              </a:spcBef>
            </a:pPr>
            <a:r>
              <a:rPr lang="es-MX" sz="6064" spc="3" dirty="0"/>
              <a:t>Resumen Auditorías Sistemas de Gestión 2021</a:t>
            </a:r>
          </a:p>
        </p:txBody>
      </p:sp>
      <p:sp>
        <p:nvSpPr>
          <p:cNvPr id="351" name="object 351"/>
          <p:cNvSpPr/>
          <p:nvPr/>
        </p:nvSpPr>
        <p:spPr>
          <a:xfrm>
            <a:off x="6913383" y="3545625"/>
            <a:ext cx="1566058" cy="121680"/>
          </a:xfrm>
          <a:custGeom>
            <a:avLst/>
            <a:gdLst/>
            <a:ahLst/>
            <a:cxnLst/>
            <a:rect l="l" t="t" r="r" b="b"/>
            <a:pathLst>
              <a:path w="2582544" h="200660">
                <a:moveTo>
                  <a:pt x="2582444" y="200444"/>
                </a:moveTo>
                <a:lnTo>
                  <a:pt x="0" y="200444"/>
                </a:lnTo>
                <a:lnTo>
                  <a:pt x="0" y="0"/>
                </a:lnTo>
                <a:lnTo>
                  <a:pt x="2582444" y="0"/>
                </a:lnTo>
                <a:lnTo>
                  <a:pt x="2582444" y="200444"/>
                </a:lnTo>
                <a:close/>
              </a:path>
            </a:pathLst>
          </a:custGeom>
          <a:solidFill>
            <a:srgbClr val="00F0E6"/>
          </a:solidFill>
        </p:spPr>
        <p:txBody>
          <a:bodyPr wrap="square" lIns="0" tIns="0" rIns="0" bIns="0" rtlCol="0"/>
          <a:lstStyle/>
          <a:p>
            <a:pPr defTabSz="277246"/>
            <a:endParaRPr sz="109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4962964" y="5138687"/>
            <a:ext cx="2949120" cy="2951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 defTabSz="277246">
              <a:spcBef>
                <a:spcPts val="82"/>
              </a:spcBef>
            </a:pPr>
            <a:r>
              <a:rPr lang="es-CO" sz="1850" b="1" spc="15" dirty="0">
                <a:solidFill>
                  <a:srgbClr val="1E120D"/>
                </a:solidFill>
                <a:latin typeface="Metropolis-Black"/>
                <a:cs typeface="Metropolis-Black"/>
              </a:rPr>
              <a:t>DICIEMBRE 31 DE 2021</a:t>
            </a:r>
            <a:endParaRPr sz="1850" dirty="0">
              <a:solidFill>
                <a:prstClr val="black"/>
              </a:solidFill>
              <a:latin typeface="Metropolis-Black"/>
              <a:cs typeface="Metropolis-Black"/>
            </a:endParaRPr>
          </a:p>
        </p:txBody>
      </p:sp>
      <p:sp>
        <p:nvSpPr>
          <p:cNvPr id="6" name="object 352">
            <a:extLst>
              <a:ext uri="{FF2B5EF4-FFF2-40B4-BE49-F238E27FC236}">
                <a16:creationId xmlns:a16="http://schemas.microsoft.com/office/drawing/2014/main" id="{605E2642-D1C1-4FAD-9BC5-18F28B6A9B73}"/>
              </a:ext>
            </a:extLst>
          </p:cNvPr>
          <p:cNvSpPr txBox="1"/>
          <p:nvPr/>
        </p:nvSpPr>
        <p:spPr>
          <a:xfrm>
            <a:off x="2587417" y="3519709"/>
            <a:ext cx="3188335" cy="2951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7701" defTabSz="277246">
              <a:spcBef>
                <a:spcPts val="82"/>
              </a:spcBef>
            </a:pPr>
            <a:r>
              <a:rPr lang="es-CO" sz="1850" b="1" spc="15" dirty="0">
                <a:solidFill>
                  <a:srgbClr val="1E120D"/>
                </a:solidFill>
                <a:latin typeface="Metropolis-Black"/>
                <a:cs typeface="Metropolis-Black"/>
              </a:rPr>
              <a:t>OFICINA DE CONTROL INTERNO</a:t>
            </a:r>
            <a:endParaRPr sz="1850" dirty="0">
              <a:solidFill>
                <a:prstClr val="black"/>
              </a:solidFill>
              <a:latin typeface="Metropolis-Black"/>
              <a:cs typeface="Metropolis-Black"/>
            </a:endParaRPr>
          </a:p>
        </p:txBody>
      </p:sp>
    </p:spTree>
    <p:extLst>
      <p:ext uri="{BB962C8B-B14F-4D97-AF65-F5344CB8AC3E}">
        <p14:creationId xmlns:p14="http://schemas.microsoft.com/office/powerpoint/2010/main" val="378011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Imagen 4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3" y="33692"/>
            <a:ext cx="12184303" cy="6858000"/>
          </a:xfrm>
          <a:prstGeom prst="rect">
            <a:avLst/>
          </a:prstGeom>
        </p:spPr>
      </p:pic>
      <p:sp>
        <p:nvSpPr>
          <p:cNvPr id="334" name="object 334"/>
          <p:cNvSpPr txBox="1">
            <a:spLocks noGrp="1"/>
          </p:cNvSpPr>
          <p:nvPr>
            <p:ph type="ctrTitle"/>
          </p:nvPr>
        </p:nvSpPr>
        <p:spPr>
          <a:xfrm>
            <a:off x="4223324" y="303055"/>
            <a:ext cx="7947733" cy="624817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</a:pPr>
            <a:r>
              <a:rPr lang="es-CO" sz="4002" spc="6" dirty="0"/>
              <a:t>PROCESOS AUDITADOS SGC-SGSD</a:t>
            </a:r>
            <a:endParaRPr sz="4002" spc="6" dirty="0"/>
          </a:p>
        </p:txBody>
      </p:sp>
      <p:sp>
        <p:nvSpPr>
          <p:cNvPr id="336" name="object 336"/>
          <p:cNvSpPr/>
          <p:nvPr/>
        </p:nvSpPr>
        <p:spPr>
          <a:xfrm>
            <a:off x="8378107" y="1034596"/>
            <a:ext cx="1079720" cy="83944"/>
          </a:xfrm>
          <a:custGeom>
            <a:avLst/>
            <a:gdLst/>
            <a:ahLst/>
            <a:cxnLst/>
            <a:rect l="l" t="t" r="r" b="b"/>
            <a:pathLst>
              <a:path w="1780540" h="138430">
                <a:moveTo>
                  <a:pt x="1780312" y="138184"/>
                </a:moveTo>
                <a:lnTo>
                  <a:pt x="0" y="138184"/>
                </a:lnTo>
                <a:lnTo>
                  <a:pt x="0" y="0"/>
                </a:lnTo>
                <a:lnTo>
                  <a:pt x="1780312" y="0"/>
                </a:lnTo>
                <a:lnTo>
                  <a:pt x="1780312" y="138184"/>
                </a:lnTo>
                <a:close/>
              </a:path>
            </a:pathLst>
          </a:custGeom>
          <a:solidFill>
            <a:srgbClr val="00F0E6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7" name="Google Shape;1133;p31">
            <a:extLst>
              <a:ext uri="{FF2B5EF4-FFF2-40B4-BE49-F238E27FC236}">
                <a16:creationId xmlns:a16="http://schemas.microsoft.com/office/drawing/2014/main" id="{B9E9A8FF-3C9B-4052-9929-B0DADE512524}"/>
              </a:ext>
            </a:extLst>
          </p:cNvPr>
          <p:cNvSpPr/>
          <p:nvPr/>
        </p:nvSpPr>
        <p:spPr>
          <a:xfrm>
            <a:off x="5179131" y="1892686"/>
            <a:ext cx="802549" cy="1096556"/>
          </a:xfrm>
          <a:custGeom>
            <a:avLst/>
            <a:gdLst/>
            <a:ahLst/>
            <a:cxnLst/>
            <a:rect l="l" t="t" r="r" b="b"/>
            <a:pathLst>
              <a:path w="26381" h="29231" extrusionOk="0">
                <a:moveTo>
                  <a:pt x="16053" y="0"/>
                </a:moveTo>
                <a:cubicBezTo>
                  <a:pt x="12312" y="0"/>
                  <a:pt x="8567" y="1425"/>
                  <a:pt x="5701" y="4276"/>
                </a:cubicBezTo>
                <a:cubicBezTo>
                  <a:pt x="1" y="9976"/>
                  <a:pt x="1" y="19223"/>
                  <a:pt x="5701" y="24955"/>
                </a:cubicBezTo>
                <a:cubicBezTo>
                  <a:pt x="8551" y="27806"/>
                  <a:pt x="12296" y="29231"/>
                  <a:pt x="16041" y="29231"/>
                </a:cubicBezTo>
                <a:cubicBezTo>
                  <a:pt x="19786" y="29231"/>
                  <a:pt x="23531" y="27806"/>
                  <a:pt x="26381" y="24955"/>
                </a:cubicBezTo>
                <a:lnTo>
                  <a:pt x="23341" y="21884"/>
                </a:lnTo>
                <a:cubicBezTo>
                  <a:pt x="21330" y="23895"/>
                  <a:pt x="18693" y="24900"/>
                  <a:pt x="16057" y="24900"/>
                </a:cubicBezTo>
                <a:cubicBezTo>
                  <a:pt x="13420" y="24900"/>
                  <a:pt x="10784" y="23895"/>
                  <a:pt x="8773" y="21884"/>
                </a:cubicBezTo>
                <a:cubicBezTo>
                  <a:pt x="4751" y="17862"/>
                  <a:pt x="4751" y="11338"/>
                  <a:pt x="8773" y="7316"/>
                </a:cubicBezTo>
                <a:cubicBezTo>
                  <a:pt x="10784" y="5305"/>
                  <a:pt x="13420" y="4299"/>
                  <a:pt x="16057" y="4299"/>
                </a:cubicBezTo>
                <a:cubicBezTo>
                  <a:pt x="18693" y="4299"/>
                  <a:pt x="21330" y="5305"/>
                  <a:pt x="23341" y="7316"/>
                </a:cubicBezTo>
                <a:lnTo>
                  <a:pt x="26381" y="4276"/>
                </a:lnTo>
                <a:cubicBezTo>
                  <a:pt x="23531" y="1425"/>
                  <a:pt x="19794" y="0"/>
                  <a:pt x="16053" y="0"/>
                </a:cubicBez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38" name="Google Shape;1134;p31">
            <a:extLst>
              <a:ext uri="{FF2B5EF4-FFF2-40B4-BE49-F238E27FC236}">
                <a16:creationId xmlns:a16="http://schemas.microsoft.com/office/drawing/2014/main" id="{A2397A93-8433-41EB-A921-C6614F9474F3}"/>
              </a:ext>
            </a:extLst>
          </p:cNvPr>
          <p:cNvSpPr/>
          <p:nvPr/>
        </p:nvSpPr>
        <p:spPr>
          <a:xfrm>
            <a:off x="5179131" y="3213760"/>
            <a:ext cx="802549" cy="1097455"/>
          </a:xfrm>
          <a:custGeom>
            <a:avLst/>
            <a:gdLst/>
            <a:ahLst/>
            <a:cxnLst/>
            <a:rect l="l" t="t" r="r" b="b"/>
            <a:pathLst>
              <a:path w="26381" h="29255" extrusionOk="0">
                <a:moveTo>
                  <a:pt x="16041" y="0"/>
                </a:moveTo>
                <a:cubicBezTo>
                  <a:pt x="12296" y="0"/>
                  <a:pt x="8551" y="1425"/>
                  <a:pt x="5701" y="4275"/>
                </a:cubicBezTo>
                <a:cubicBezTo>
                  <a:pt x="1" y="10008"/>
                  <a:pt x="1" y="19255"/>
                  <a:pt x="5701" y="24955"/>
                </a:cubicBezTo>
                <a:cubicBezTo>
                  <a:pt x="8551" y="27821"/>
                  <a:pt x="12296" y="29254"/>
                  <a:pt x="16041" y="29254"/>
                </a:cubicBezTo>
                <a:cubicBezTo>
                  <a:pt x="19786" y="29254"/>
                  <a:pt x="23531" y="27821"/>
                  <a:pt x="26381" y="24955"/>
                </a:cubicBezTo>
                <a:lnTo>
                  <a:pt x="23341" y="21915"/>
                </a:lnTo>
                <a:cubicBezTo>
                  <a:pt x="21330" y="23926"/>
                  <a:pt x="18693" y="24931"/>
                  <a:pt x="16057" y="24931"/>
                </a:cubicBezTo>
                <a:cubicBezTo>
                  <a:pt x="13420" y="24931"/>
                  <a:pt x="10784" y="23926"/>
                  <a:pt x="8773" y="21915"/>
                </a:cubicBezTo>
                <a:cubicBezTo>
                  <a:pt x="4751" y="17893"/>
                  <a:pt x="4751" y="11369"/>
                  <a:pt x="8773" y="7347"/>
                </a:cubicBezTo>
                <a:cubicBezTo>
                  <a:pt x="10784" y="5336"/>
                  <a:pt x="13420" y="4331"/>
                  <a:pt x="16057" y="4331"/>
                </a:cubicBezTo>
                <a:cubicBezTo>
                  <a:pt x="18693" y="4331"/>
                  <a:pt x="21330" y="5336"/>
                  <a:pt x="23341" y="7347"/>
                </a:cubicBezTo>
                <a:lnTo>
                  <a:pt x="26381" y="4275"/>
                </a:lnTo>
                <a:cubicBezTo>
                  <a:pt x="23531" y="1425"/>
                  <a:pt x="19786" y="0"/>
                  <a:pt x="16041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39" name="Google Shape;1135;p31">
            <a:extLst>
              <a:ext uri="{FF2B5EF4-FFF2-40B4-BE49-F238E27FC236}">
                <a16:creationId xmlns:a16="http://schemas.microsoft.com/office/drawing/2014/main" id="{5D4E223B-1F00-424B-93D3-7DC4EFF1D588}"/>
              </a:ext>
            </a:extLst>
          </p:cNvPr>
          <p:cNvSpPr/>
          <p:nvPr/>
        </p:nvSpPr>
        <p:spPr>
          <a:xfrm>
            <a:off x="5889168" y="2553223"/>
            <a:ext cx="802579" cy="1096556"/>
          </a:xfrm>
          <a:custGeom>
            <a:avLst/>
            <a:gdLst/>
            <a:ahLst/>
            <a:cxnLst/>
            <a:rect l="l" t="t" r="r" b="b"/>
            <a:pathLst>
              <a:path w="26382" h="29231" extrusionOk="0">
                <a:moveTo>
                  <a:pt x="10329" y="0"/>
                </a:moveTo>
                <a:cubicBezTo>
                  <a:pt x="6588" y="0"/>
                  <a:pt x="2851" y="1425"/>
                  <a:pt x="1" y="4276"/>
                </a:cubicBezTo>
                <a:lnTo>
                  <a:pt x="3041" y="7347"/>
                </a:lnTo>
                <a:cubicBezTo>
                  <a:pt x="5052" y="5336"/>
                  <a:pt x="7688" y="4331"/>
                  <a:pt x="10325" y="4331"/>
                </a:cubicBezTo>
                <a:cubicBezTo>
                  <a:pt x="12961" y="4331"/>
                  <a:pt x="15598" y="5336"/>
                  <a:pt x="17609" y="7347"/>
                </a:cubicBezTo>
                <a:cubicBezTo>
                  <a:pt x="21631" y="11369"/>
                  <a:pt x="21631" y="17862"/>
                  <a:pt x="17609" y="21883"/>
                </a:cubicBezTo>
                <a:cubicBezTo>
                  <a:pt x="15598" y="23894"/>
                  <a:pt x="12961" y="24900"/>
                  <a:pt x="10325" y="24900"/>
                </a:cubicBezTo>
                <a:cubicBezTo>
                  <a:pt x="7688" y="24900"/>
                  <a:pt x="5052" y="23894"/>
                  <a:pt x="3041" y="21883"/>
                </a:cubicBezTo>
                <a:lnTo>
                  <a:pt x="1" y="24955"/>
                </a:lnTo>
                <a:cubicBezTo>
                  <a:pt x="2851" y="27806"/>
                  <a:pt x="6588" y="29231"/>
                  <a:pt x="10329" y="29231"/>
                </a:cubicBezTo>
                <a:cubicBezTo>
                  <a:pt x="14070" y="29231"/>
                  <a:pt x="17815" y="27806"/>
                  <a:pt x="20681" y="24955"/>
                </a:cubicBezTo>
                <a:cubicBezTo>
                  <a:pt x="26381" y="19255"/>
                  <a:pt x="26381" y="9976"/>
                  <a:pt x="20681" y="4276"/>
                </a:cubicBezTo>
                <a:cubicBezTo>
                  <a:pt x="17815" y="1425"/>
                  <a:pt x="14070" y="0"/>
                  <a:pt x="10329" y="0"/>
                </a:cubicBezTo>
                <a:close/>
              </a:path>
            </a:pathLst>
          </a:custGeom>
          <a:solidFill>
            <a:srgbClr val="25255B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40" name="Google Shape;1136;p31">
            <a:extLst>
              <a:ext uri="{FF2B5EF4-FFF2-40B4-BE49-F238E27FC236}">
                <a16:creationId xmlns:a16="http://schemas.microsoft.com/office/drawing/2014/main" id="{A3C29723-9566-4A88-BC89-C7DC18F41681}"/>
              </a:ext>
            </a:extLst>
          </p:cNvPr>
          <p:cNvSpPr/>
          <p:nvPr/>
        </p:nvSpPr>
        <p:spPr>
          <a:xfrm>
            <a:off x="5888225" y="3875458"/>
            <a:ext cx="803522" cy="1096594"/>
          </a:xfrm>
          <a:custGeom>
            <a:avLst/>
            <a:gdLst/>
            <a:ahLst/>
            <a:cxnLst/>
            <a:rect l="l" t="t" r="r" b="b"/>
            <a:pathLst>
              <a:path w="26413" h="29232" extrusionOk="0">
                <a:moveTo>
                  <a:pt x="10352" y="1"/>
                </a:moveTo>
                <a:cubicBezTo>
                  <a:pt x="6611" y="1"/>
                  <a:pt x="2866" y="1426"/>
                  <a:pt x="0" y="4276"/>
                </a:cubicBezTo>
                <a:lnTo>
                  <a:pt x="3072" y="7316"/>
                </a:lnTo>
                <a:cubicBezTo>
                  <a:pt x="5083" y="5305"/>
                  <a:pt x="7719" y="4300"/>
                  <a:pt x="10356" y="4300"/>
                </a:cubicBezTo>
                <a:cubicBezTo>
                  <a:pt x="12992" y="4300"/>
                  <a:pt x="15629" y="5305"/>
                  <a:pt x="17640" y="7316"/>
                </a:cubicBezTo>
                <a:cubicBezTo>
                  <a:pt x="21662" y="11338"/>
                  <a:pt x="21662" y="17862"/>
                  <a:pt x="17640" y="21884"/>
                </a:cubicBezTo>
                <a:cubicBezTo>
                  <a:pt x="15629" y="23895"/>
                  <a:pt x="12992" y="24900"/>
                  <a:pt x="10356" y="24900"/>
                </a:cubicBezTo>
                <a:cubicBezTo>
                  <a:pt x="7719" y="24900"/>
                  <a:pt x="5083" y="23895"/>
                  <a:pt x="3072" y="21884"/>
                </a:cubicBezTo>
                <a:lnTo>
                  <a:pt x="0" y="24956"/>
                </a:lnTo>
                <a:cubicBezTo>
                  <a:pt x="2866" y="27806"/>
                  <a:pt x="6611" y="29231"/>
                  <a:pt x="10352" y="29231"/>
                </a:cubicBezTo>
                <a:cubicBezTo>
                  <a:pt x="14093" y="29231"/>
                  <a:pt x="17830" y="27806"/>
                  <a:pt x="20680" y="24956"/>
                </a:cubicBezTo>
                <a:cubicBezTo>
                  <a:pt x="26412" y="19224"/>
                  <a:pt x="26412" y="9976"/>
                  <a:pt x="20680" y="4276"/>
                </a:cubicBezTo>
                <a:cubicBezTo>
                  <a:pt x="17830" y="1426"/>
                  <a:pt x="14093" y="1"/>
                  <a:pt x="10352" y="1"/>
                </a:cubicBez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41" name="Google Shape;1137;p31">
            <a:extLst>
              <a:ext uri="{FF2B5EF4-FFF2-40B4-BE49-F238E27FC236}">
                <a16:creationId xmlns:a16="http://schemas.microsoft.com/office/drawing/2014/main" id="{99A7F89F-874A-4CA7-8CF0-DB22015BEACC}"/>
              </a:ext>
            </a:extLst>
          </p:cNvPr>
          <p:cNvSpPr/>
          <p:nvPr/>
        </p:nvSpPr>
        <p:spPr>
          <a:xfrm>
            <a:off x="5179131" y="4535995"/>
            <a:ext cx="4666835" cy="1096556"/>
          </a:xfrm>
          <a:custGeom>
            <a:avLst/>
            <a:gdLst/>
            <a:ahLst/>
            <a:cxnLst/>
            <a:rect l="l" t="t" r="r" b="b"/>
            <a:pathLst>
              <a:path w="153406" h="29231" extrusionOk="0">
                <a:moveTo>
                  <a:pt x="16057" y="1"/>
                </a:moveTo>
                <a:cubicBezTo>
                  <a:pt x="12288" y="1"/>
                  <a:pt x="8551" y="1426"/>
                  <a:pt x="5701" y="4276"/>
                </a:cubicBezTo>
                <a:cubicBezTo>
                  <a:pt x="1" y="9976"/>
                  <a:pt x="1" y="19255"/>
                  <a:pt x="5701" y="24956"/>
                </a:cubicBezTo>
                <a:cubicBezTo>
                  <a:pt x="8551" y="27806"/>
                  <a:pt x="12288" y="29231"/>
                  <a:pt x="16057" y="29231"/>
                </a:cubicBezTo>
                <a:lnTo>
                  <a:pt x="153406" y="29231"/>
                </a:lnTo>
                <a:lnTo>
                  <a:pt x="153406" y="24924"/>
                </a:lnTo>
                <a:lnTo>
                  <a:pt x="16057" y="24924"/>
                </a:lnTo>
                <a:cubicBezTo>
                  <a:pt x="13397" y="24924"/>
                  <a:pt x="10768" y="23911"/>
                  <a:pt x="8773" y="21916"/>
                </a:cubicBezTo>
                <a:cubicBezTo>
                  <a:pt x="4751" y="17894"/>
                  <a:pt x="4751" y="11370"/>
                  <a:pt x="8773" y="7348"/>
                </a:cubicBezTo>
                <a:cubicBezTo>
                  <a:pt x="10768" y="5321"/>
                  <a:pt x="13397" y="4339"/>
                  <a:pt x="16057" y="4339"/>
                </a:cubicBezTo>
                <a:cubicBezTo>
                  <a:pt x="18685" y="4339"/>
                  <a:pt x="21314" y="5321"/>
                  <a:pt x="23341" y="7348"/>
                </a:cubicBezTo>
                <a:lnTo>
                  <a:pt x="26381" y="4276"/>
                </a:lnTo>
                <a:cubicBezTo>
                  <a:pt x="23531" y="1426"/>
                  <a:pt x="19794" y="1"/>
                  <a:pt x="16057" y="1"/>
                </a:cubicBez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42" name="Google Shape;1138;p31">
            <a:extLst>
              <a:ext uri="{FF2B5EF4-FFF2-40B4-BE49-F238E27FC236}">
                <a16:creationId xmlns:a16="http://schemas.microsoft.com/office/drawing/2014/main" id="{2F3B5B21-6DBB-4706-A652-20A936E7F904}"/>
              </a:ext>
            </a:extLst>
          </p:cNvPr>
          <p:cNvSpPr/>
          <p:nvPr/>
        </p:nvSpPr>
        <p:spPr>
          <a:xfrm>
            <a:off x="2029718" y="1230949"/>
            <a:ext cx="4662028" cy="1096594"/>
          </a:xfrm>
          <a:custGeom>
            <a:avLst/>
            <a:gdLst/>
            <a:ahLst/>
            <a:cxnLst/>
            <a:rect l="l" t="t" r="r" b="b"/>
            <a:pathLst>
              <a:path w="153248" h="29232" extrusionOk="0">
                <a:moveTo>
                  <a:pt x="0" y="1"/>
                </a:moveTo>
                <a:lnTo>
                  <a:pt x="0" y="4339"/>
                </a:lnTo>
                <a:lnTo>
                  <a:pt x="137222" y="4339"/>
                </a:lnTo>
                <a:cubicBezTo>
                  <a:pt x="137262" y="4339"/>
                  <a:pt x="137302" y="4339"/>
                  <a:pt x="137342" y="4339"/>
                </a:cubicBezTo>
                <a:cubicBezTo>
                  <a:pt x="139931" y="4339"/>
                  <a:pt x="142510" y="5352"/>
                  <a:pt x="144475" y="7348"/>
                </a:cubicBezTo>
                <a:cubicBezTo>
                  <a:pt x="148497" y="11370"/>
                  <a:pt x="148497" y="17894"/>
                  <a:pt x="144475" y="21916"/>
                </a:cubicBezTo>
                <a:cubicBezTo>
                  <a:pt x="142480" y="23911"/>
                  <a:pt x="139851" y="24924"/>
                  <a:pt x="137222" y="24924"/>
                </a:cubicBezTo>
                <a:cubicBezTo>
                  <a:pt x="134562" y="24924"/>
                  <a:pt x="131934" y="23911"/>
                  <a:pt x="129939" y="21916"/>
                </a:cubicBezTo>
                <a:lnTo>
                  <a:pt x="126867" y="24956"/>
                </a:lnTo>
                <a:cubicBezTo>
                  <a:pt x="129717" y="27806"/>
                  <a:pt x="133454" y="29231"/>
                  <a:pt x="137222" y="29231"/>
                </a:cubicBezTo>
                <a:cubicBezTo>
                  <a:pt x="140959" y="29231"/>
                  <a:pt x="144696" y="27806"/>
                  <a:pt x="147547" y="24956"/>
                </a:cubicBezTo>
                <a:cubicBezTo>
                  <a:pt x="153247" y="19255"/>
                  <a:pt x="153247" y="10008"/>
                  <a:pt x="147547" y="4276"/>
                </a:cubicBezTo>
                <a:cubicBezTo>
                  <a:pt x="144696" y="1426"/>
                  <a:pt x="140959" y="1"/>
                  <a:pt x="137222" y="1"/>
                </a:cubicBez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43" name="Google Shape;1139;p31">
            <a:extLst>
              <a:ext uri="{FF2B5EF4-FFF2-40B4-BE49-F238E27FC236}">
                <a16:creationId xmlns:a16="http://schemas.microsoft.com/office/drawing/2014/main" id="{2D4466D2-0619-4AF3-BE8F-920AB00709CF}"/>
              </a:ext>
            </a:extLst>
          </p:cNvPr>
          <p:cNvSpPr/>
          <p:nvPr/>
        </p:nvSpPr>
        <p:spPr>
          <a:xfrm>
            <a:off x="5429622" y="2146915"/>
            <a:ext cx="475974" cy="588099"/>
          </a:xfrm>
          <a:custGeom>
            <a:avLst/>
            <a:gdLst/>
            <a:ahLst/>
            <a:cxnLst/>
            <a:rect l="l" t="t" r="r" b="b"/>
            <a:pathLst>
              <a:path w="15646" h="15677" extrusionOk="0">
                <a:moveTo>
                  <a:pt x="7823" y="0"/>
                </a:moveTo>
                <a:cubicBezTo>
                  <a:pt x="3484" y="0"/>
                  <a:pt x="1" y="3516"/>
                  <a:pt x="1" y="7823"/>
                </a:cubicBezTo>
                <a:cubicBezTo>
                  <a:pt x="1" y="12161"/>
                  <a:pt x="3484" y="15677"/>
                  <a:pt x="7823" y="15677"/>
                </a:cubicBezTo>
                <a:cubicBezTo>
                  <a:pt x="12130" y="15677"/>
                  <a:pt x="15645" y="12161"/>
                  <a:pt x="15645" y="7823"/>
                </a:cubicBezTo>
                <a:cubicBezTo>
                  <a:pt x="15645" y="3516"/>
                  <a:pt x="12130" y="0"/>
                  <a:pt x="78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b="1" dirty="0">
                <a:latin typeface="Fira Sans"/>
                <a:ea typeface="Fira Sans"/>
                <a:cs typeface="Fira Sans"/>
                <a:sym typeface="Fira Sans"/>
              </a:rPr>
              <a:t>2</a:t>
            </a:r>
            <a:endParaRPr sz="1213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4" name="Google Shape;1140;p31">
            <a:extLst>
              <a:ext uri="{FF2B5EF4-FFF2-40B4-BE49-F238E27FC236}">
                <a16:creationId xmlns:a16="http://schemas.microsoft.com/office/drawing/2014/main" id="{A592C770-14E5-45A8-BB08-40DADF01AC67}"/>
              </a:ext>
            </a:extLst>
          </p:cNvPr>
          <p:cNvSpPr/>
          <p:nvPr/>
        </p:nvSpPr>
        <p:spPr>
          <a:xfrm>
            <a:off x="5965283" y="1485178"/>
            <a:ext cx="475974" cy="588136"/>
          </a:xfrm>
          <a:custGeom>
            <a:avLst/>
            <a:gdLst/>
            <a:ahLst/>
            <a:cxnLst/>
            <a:rect l="l" t="t" r="r" b="b"/>
            <a:pathLst>
              <a:path w="15646" h="15678" extrusionOk="0">
                <a:moveTo>
                  <a:pt x="7823" y="1"/>
                </a:moveTo>
                <a:cubicBezTo>
                  <a:pt x="3516" y="1"/>
                  <a:pt x="1" y="3516"/>
                  <a:pt x="1" y="7855"/>
                </a:cubicBezTo>
                <a:cubicBezTo>
                  <a:pt x="1" y="12162"/>
                  <a:pt x="3516" y="15677"/>
                  <a:pt x="7823" y="15677"/>
                </a:cubicBezTo>
                <a:cubicBezTo>
                  <a:pt x="12161" y="15677"/>
                  <a:pt x="15645" y="12162"/>
                  <a:pt x="15645" y="7855"/>
                </a:cubicBezTo>
                <a:cubicBezTo>
                  <a:pt x="15645" y="3516"/>
                  <a:pt x="12161" y="1"/>
                  <a:pt x="782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b="1" dirty="0">
                <a:latin typeface="Fira Sans"/>
                <a:ea typeface="Fira Sans"/>
                <a:cs typeface="Fira Sans"/>
                <a:sym typeface="Fira Sans"/>
              </a:rPr>
              <a:t>1</a:t>
            </a:r>
            <a:endParaRPr sz="1213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5" name="Google Shape;1141;p31">
            <a:extLst>
              <a:ext uri="{FF2B5EF4-FFF2-40B4-BE49-F238E27FC236}">
                <a16:creationId xmlns:a16="http://schemas.microsoft.com/office/drawing/2014/main" id="{371F4833-4C5F-4FAD-83B7-075A137B6CDF}"/>
              </a:ext>
            </a:extLst>
          </p:cNvPr>
          <p:cNvSpPr/>
          <p:nvPr/>
        </p:nvSpPr>
        <p:spPr>
          <a:xfrm>
            <a:off x="5428647" y="3469151"/>
            <a:ext cx="476948" cy="586935"/>
          </a:xfrm>
          <a:custGeom>
            <a:avLst/>
            <a:gdLst/>
            <a:ahLst/>
            <a:cxnLst/>
            <a:rect l="l" t="t" r="r" b="b"/>
            <a:pathLst>
              <a:path w="15678" h="15646" extrusionOk="0">
                <a:moveTo>
                  <a:pt x="7855" y="1"/>
                </a:moveTo>
                <a:cubicBezTo>
                  <a:pt x="3516" y="1"/>
                  <a:pt x="1" y="3485"/>
                  <a:pt x="1" y="7823"/>
                </a:cubicBezTo>
                <a:cubicBezTo>
                  <a:pt x="1" y="12130"/>
                  <a:pt x="3516" y="15645"/>
                  <a:pt x="7855" y="15645"/>
                </a:cubicBezTo>
                <a:cubicBezTo>
                  <a:pt x="12162" y="15645"/>
                  <a:pt x="15677" y="12130"/>
                  <a:pt x="15677" y="7823"/>
                </a:cubicBezTo>
                <a:cubicBezTo>
                  <a:pt x="15677" y="3485"/>
                  <a:pt x="12162" y="1"/>
                  <a:pt x="785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b="1" dirty="0">
                <a:latin typeface="Fira Sans"/>
                <a:ea typeface="Fira Sans"/>
                <a:cs typeface="Fira Sans"/>
                <a:sym typeface="Fira Sans"/>
              </a:rPr>
              <a:t>4</a:t>
            </a:r>
            <a:endParaRPr sz="1213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6" name="Google Shape;1142;p31">
            <a:extLst>
              <a:ext uri="{FF2B5EF4-FFF2-40B4-BE49-F238E27FC236}">
                <a16:creationId xmlns:a16="http://schemas.microsoft.com/office/drawing/2014/main" id="{821BC998-CF39-4977-A7BF-10E8EB35D47E}"/>
              </a:ext>
            </a:extLst>
          </p:cNvPr>
          <p:cNvSpPr/>
          <p:nvPr/>
        </p:nvSpPr>
        <p:spPr>
          <a:xfrm>
            <a:off x="5965283" y="2807452"/>
            <a:ext cx="475974" cy="588099"/>
          </a:xfrm>
          <a:custGeom>
            <a:avLst/>
            <a:gdLst/>
            <a:ahLst/>
            <a:cxnLst/>
            <a:rect l="l" t="t" r="r" b="b"/>
            <a:pathLst>
              <a:path w="15646" h="15677" extrusionOk="0">
                <a:moveTo>
                  <a:pt x="7823" y="0"/>
                </a:moveTo>
                <a:cubicBezTo>
                  <a:pt x="3516" y="0"/>
                  <a:pt x="1" y="3516"/>
                  <a:pt x="1" y="7854"/>
                </a:cubicBezTo>
                <a:cubicBezTo>
                  <a:pt x="1" y="12161"/>
                  <a:pt x="3516" y="15676"/>
                  <a:pt x="7823" y="15676"/>
                </a:cubicBezTo>
                <a:cubicBezTo>
                  <a:pt x="12161" y="15676"/>
                  <a:pt x="15645" y="12161"/>
                  <a:pt x="15645" y="7854"/>
                </a:cubicBezTo>
                <a:cubicBezTo>
                  <a:pt x="15645" y="3516"/>
                  <a:pt x="12161" y="0"/>
                  <a:pt x="78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b="1" dirty="0">
                <a:latin typeface="Fira Sans"/>
                <a:ea typeface="Fira Sans"/>
                <a:cs typeface="Fira Sans"/>
                <a:sym typeface="Fira Sans"/>
              </a:rPr>
              <a:t>3</a:t>
            </a:r>
            <a:endParaRPr sz="1213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7" name="Google Shape;1143;p31">
            <a:extLst>
              <a:ext uri="{FF2B5EF4-FFF2-40B4-BE49-F238E27FC236}">
                <a16:creationId xmlns:a16="http://schemas.microsoft.com/office/drawing/2014/main" id="{D63D0311-D525-4216-9D71-C7E172F243C3}"/>
              </a:ext>
            </a:extLst>
          </p:cNvPr>
          <p:cNvSpPr/>
          <p:nvPr/>
        </p:nvSpPr>
        <p:spPr>
          <a:xfrm>
            <a:off x="5428647" y="4791425"/>
            <a:ext cx="476948" cy="586897"/>
          </a:xfrm>
          <a:custGeom>
            <a:avLst/>
            <a:gdLst/>
            <a:ahLst/>
            <a:cxnLst/>
            <a:rect l="l" t="t" r="r" b="b"/>
            <a:pathLst>
              <a:path w="15678" h="15645" extrusionOk="0">
                <a:moveTo>
                  <a:pt x="7855" y="0"/>
                </a:moveTo>
                <a:cubicBezTo>
                  <a:pt x="3516" y="0"/>
                  <a:pt x="1" y="3484"/>
                  <a:pt x="1" y="7823"/>
                </a:cubicBezTo>
                <a:cubicBezTo>
                  <a:pt x="1" y="12130"/>
                  <a:pt x="3516" y="15645"/>
                  <a:pt x="7855" y="15645"/>
                </a:cubicBezTo>
                <a:cubicBezTo>
                  <a:pt x="12162" y="15645"/>
                  <a:pt x="15677" y="12130"/>
                  <a:pt x="15677" y="7823"/>
                </a:cubicBezTo>
                <a:cubicBezTo>
                  <a:pt x="15677" y="3484"/>
                  <a:pt x="12162" y="0"/>
                  <a:pt x="785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b="1" dirty="0">
                <a:latin typeface="Fira Sans"/>
                <a:ea typeface="Fira Sans"/>
                <a:cs typeface="Fira Sans"/>
                <a:sym typeface="Fira Sans"/>
              </a:rPr>
              <a:t>6</a:t>
            </a:r>
            <a:endParaRPr sz="1213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8" name="Google Shape;1144;p31">
            <a:extLst>
              <a:ext uri="{FF2B5EF4-FFF2-40B4-BE49-F238E27FC236}">
                <a16:creationId xmlns:a16="http://schemas.microsoft.com/office/drawing/2014/main" id="{29D60032-E925-41BA-9631-E78B8ACF1921}"/>
              </a:ext>
            </a:extLst>
          </p:cNvPr>
          <p:cNvSpPr/>
          <p:nvPr/>
        </p:nvSpPr>
        <p:spPr>
          <a:xfrm>
            <a:off x="5965283" y="4129688"/>
            <a:ext cx="475974" cy="588099"/>
          </a:xfrm>
          <a:custGeom>
            <a:avLst/>
            <a:gdLst/>
            <a:ahLst/>
            <a:cxnLst/>
            <a:rect l="l" t="t" r="r" b="b"/>
            <a:pathLst>
              <a:path w="15646" h="15677" extrusionOk="0">
                <a:moveTo>
                  <a:pt x="7823" y="1"/>
                </a:moveTo>
                <a:cubicBezTo>
                  <a:pt x="3484" y="1"/>
                  <a:pt x="1" y="3516"/>
                  <a:pt x="1" y="7823"/>
                </a:cubicBezTo>
                <a:cubicBezTo>
                  <a:pt x="1" y="12162"/>
                  <a:pt x="3484" y="15677"/>
                  <a:pt x="7823" y="15677"/>
                </a:cubicBezTo>
                <a:cubicBezTo>
                  <a:pt x="12130" y="15677"/>
                  <a:pt x="15645" y="12162"/>
                  <a:pt x="15645" y="7823"/>
                </a:cubicBezTo>
                <a:cubicBezTo>
                  <a:pt x="15645" y="3516"/>
                  <a:pt x="12130" y="1"/>
                  <a:pt x="782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b="1" dirty="0">
                <a:latin typeface="Fira Sans"/>
                <a:ea typeface="Fira Sans"/>
                <a:cs typeface="Fira Sans"/>
                <a:sym typeface="Fira Sans"/>
              </a:rPr>
              <a:t>5</a:t>
            </a:r>
            <a:endParaRPr sz="1213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9" name="Google Shape;1145;p31">
            <a:extLst>
              <a:ext uri="{FF2B5EF4-FFF2-40B4-BE49-F238E27FC236}">
                <a16:creationId xmlns:a16="http://schemas.microsoft.com/office/drawing/2014/main" id="{B42916FA-D6CC-4B3F-90FA-39075892DE35}"/>
              </a:ext>
            </a:extLst>
          </p:cNvPr>
          <p:cNvSpPr/>
          <p:nvPr/>
        </p:nvSpPr>
        <p:spPr>
          <a:xfrm>
            <a:off x="6447006" y="2426090"/>
            <a:ext cx="53967" cy="29748"/>
          </a:xfrm>
          <a:custGeom>
            <a:avLst/>
            <a:gdLst/>
            <a:ahLst/>
            <a:cxnLst/>
            <a:rect l="l" t="t" r="r" b="b"/>
            <a:pathLst>
              <a:path w="1774" h="793" extrusionOk="0">
                <a:moveTo>
                  <a:pt x="380" y="1"/>
                </a:moveTo>
                <a:cubicBezTo>
                  <a:pt x="158" y="1"/>
                  <a:pt x="0" y="159"/>
                  <a:pt x="0" y="381"/>
                </a:cubicBezTo>
                <a:cubicBezTo>
                  <a:pt x="0" y="602"/>
                  <a:pt x="158" y="792"/>
                  <a:pt x="380" y="792"/>
                </a:cubicBezTo>
                <a:lnTo>
                  <a:pt x="1362" y="792"/>
                </a:lnTo>
                <a:cubicBezTo>
                  <a:pt x="1584" y="792"/>
                  <a:pt x="1774" y="602"/>
                  <a:pt x="1774" y="381"/>
                </a:cubicBezTo>
                <a:cubicBezTo>
                  <a:pt x="1774" y="159"/>
                  <a:pt x="1584" y="1"/>
                  <a:pt x="1362" y="1"/>
                </a:cubicBez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0" name="Google Shape;1146;p31">
            <a:extLst>
              <a:ext uri="{FF2B5EF4-FFF2-40B4-BE49-F238E27FC236}">
                <a16:creationId xmlns:a16="http://schemas.microsoft.com/office/drawing/2014/main" id="{E69F9517-CA68-41A8-8461-77CA338C83E9}"/>
              </a:ext>
            </a:extLst>
          </p:cNvPr>
          <p:cNvSpPr/>
          <p:nvPr/>
        </p:nvSpPr>
        <p:spPr>
          <a:xfrm>
            <a:off x="6537541" y="2426090"/>
            <a:ext cx="939385" cy="29748"/>
          </a:xfrm>
          <a:custGeom>
            <a:avLst/>
            <a:gdLst/>
            <a:ahLst/>
            <a:cxnLst/>
            <a:rect l="l" t="t" r="r" b="b"/>
            <a:pathLst>
              <a:path w="30879" h="793" extrusionOk="0">
                <a:moveTo>
                  <a:pt x="413" y="1"/>
                </a:moveTo>
                <a:cubicBezTo>
                  <a:pt x="191" y="1"/>
                  <a:pt x="1" y="159"/>
                  <a:pt x="1" y="381"/>
                </a:cubicBezTo>
                <a:cubicBezTo>
                  <a:pt x="1" y="602"/>
                  <a:pt x="191" y="792"/>
                  <a:pt x="413" y="792"/>
                </a:cubicBezTo>
                <a:lnTo>
                  <a:pt x="2408" y="792"/>
                </a:lnTo>
                <a:cubicBezTo>
                  <a:pt x="2630" y="792"/>
                  <a:pt x="2820" y="602"/>
                  <a:pt x="2820" y="381"/>
                </a:cubicBezTo>
                <a:cubicBezTo>
                  <a:pt x="2820" y="159"/>
                  <a:pt x="2630" y="1"/>
                  <a:pt x="2408" y="1"/>
                </a:cubicBezTo>
                <a:close/>
                <a:moveTo>
                  <a:pt x="4403" y="1"/>
                </a:moveTo>
                <a:cubicBezTo>
                  <a:pt x="4213" y="1"/>
                  <a:pt x="4023" y="159"/>
                  <a:pt x="4023" y="381"/>
                </a:cubicBezTo>
                <a:cubicBezTo>
                  <a:pt x="4023" y="602"/>
                  <a:pt x="4213" y="792"/>
                  <a:pt x="4403" y="792"/>
                </a:cubicBezTo>
                <a:lnTo>
                  <a:pt x="6430" y="792"/>
                </a:lnTo>
                <a:cubicBezTo>
                  <a:pt x="6651" y="792"/>
                  <a:pt x="6810" y="602"/>
                  <a:pt x="6810" y="381"/>
                </a:cubicBezTo>
                <a:cubicBezTo>
                  <a:pt x="6810" y="159"/>
                  <a:pt x="6651" y="1"/>
                  <a:pt x="6430" y="1"/>
                </a:cubicBezTo>
                <a:close/>
                <a:moveTo>
                  <a:pt x="8425" y="1"/>
                </a:moveTo>
                <a:cubicBezTo>
                  <a:pt x="8203" y="1"/>
                  <a:pt x="8013" y="159"/>
                  <a:pt x="8013" y="381"/>
                </a:cubicBezTo>
                <a:cubicBezTo>
                  <a:pt x="8013" y="602"/>
                  <a:pt x="8203" y="792"/>
                  <a:pt x="8425" y="792"/>
                </a:cubicBezTo>
                <a:lnTo>
                  <a:pt x="10420" y="792"/>
                </a:lnTo>
                <a:cubicBezTo>
                  <a:pt x="10642" y="792"/>
                  <a:pt x="10832" y="602"/>
                  <a:pt x="10832" y="381"/>
                </a:cubicBezTo>
                <a:cubicBezTo>
                  <a:pt x="10832" y="159"/>
                  <a:pt x="10642" y="1"/>
                  <a:pt x="10420" y="1"/>
                </a:cubicBezTo>
                <a:close/>
                <a:moveTo>
                  <a:pt x="12447" y="1"/>
                </a:moveTo>
                <a:cubicBezTo>
                  <a:pt x="12225" y="1"/>
                  <a:pt x="12035" y="159"/>
                  <a:pt x="12035" y="381"/>
                </a:cubicBezTo>
                <a:cubicBezTo>
                  <a:pt x="12035" y="602"/>
                  <a:pt x="12225" y="792"/>
                  <a:pt x="12447" y="792"/>
                </a:cubicBezTo>
                <a:lnTo>
                  <a:pt x="14442" y="792"/>
                </a:lnTo>
                <a:cubicBezTo>
                  <a:pt x="14664" y="792"/>
                  <a:pt x="14822" y="602"/>
                  <a:pt x="14822" y="381"/>
                </a:cubicBezTo>
                <a:cubicBezTo>
                  <a:pt x="14822" y="159"/>
                  <a:pt x="14664" y="1"/>
                  <a:pt x="14442" y="1"/>
                </a:cubicBezTo>
                <a:close/>
                <a:moveTo>
                  <a:pt x="16437" y="1"/>
                </a:moveTo>
                <a:cubicBezTo>
                  <a:pt x="16216" y="1"/>
                  <a:pt x="16057" y="159"/>
                  <a:pt x="16057" y="381"/>
                </a:cubicBezTo>
                <a:cubicBezTo>
                  <a:pt x="16057" y="602"/>
                  <a:pt x="16216" y="792"/>
                  <a:pt x="16437" y="792"/>
                </a:cubicBezTo>
                <a:lnTo>
                  <a:pt x="18432" y="792"/>
                </a:lnTo>
                <a:cubicBezTo>
                  <a:pt x="18654" y="792"/>
                  <a:pt x="18844" y="602"/>
                  <a:pt x="18844" y="381"/>
                </a:cubicBezTo>
                <a:cubicBezTo>
                  <a:pt x="18844" y="159"/>
                  <a:pt x="18654" y="1"/>
                  <a:pt x="18432" y="1"/>
                </a:cubicBezTo>
                <a:close/>
                <a:moveTo>
                  <a:pt x="20459" y="1"/>
                </a:moveTo>
                <a:cubicBezTo>
                  <a:pt x="20238" y="1"/>
                  <a:pt x="20048" y="159"/>
                  <a:pt x="20048" y="381"/>
                </a:cubicBezTo>
                <a:cubicBezTo>
                  <a:pt x="20048" y="602"/>
                  <a:pt x="20238" y="792"/>
                  <a:pt x="20459" y="792"/>
                </a:cubicBezTo>
                <a:lnTo>
                  <a:pt x="22454" y="792"/>
                </a:lnTo>
                <a:cubicBezTo>
                  <a:pt x="22676" y="792"/>
                  <a:pt x="22834" y="602"/>
                  <a:pt x="22834" y="381"/>
                </a:cubicBezTo>
                <a:cubicBezTo>
                  <a:pt x="22834" y="159"/>
                  <a:pt x="22676" y="1"/>
                  <a:pt x="22454" y="1"/>
                </a:cubicBezTo>
                <a:close/>
                <a:moveTo>
                  <a:pt x="24450" y="1"/>
                </a:moveTo>
                <a:cubicBezTo>
                  <a:pt x="24228" y="1"/>
                  <a:pt x="24069" y="159"/>
                  <a:pt x="24069" y="381"/>
                </a:cubicBezTo>
                <a:cubicBezTo>
                  <a:pt x="24069" y="602"/>
                  <a:pt x="24228" y="792"/>
                  <a:pt x="24450" y="792"/>
                </a:cubicBezTo>
                <a:lnTo>
                  <a:pt x="26445" y="792"/>
                </a:lnTo>
                <a:cubicBezTo>
                  <a:pt x="26666" y="792"/>
                  <a:pt x="26856" y="602"/>
                  <a:pt x="26856" y="381"/>
                </a:cubicBezTo>
                <a:cubicBezTo>
                  <a:pt x="26856" y="159"/>
                  <a:pt x="26666" y="1"/>
                  <a:pt x="26445" y="1"/>
                </a:cubicBezTo>
                <a:close/>
                <a:moveTo>
                  <a:pt x="28471" y="1"/>
                </a:moveTo>
                <a:cubicBezTo>
                  <a:pt x="28250" y="1"/>
                  <a:pt x="28060" y="159"/>
                  <a:pt x="28060" y="381"/>
                </a:cubicBezTo>
                <a:cubicBezTo>
                  <a:pt x="28060" y="602"/>
                  <a:pt x="28250" y="792"/>
                  <a:pt x="28471" y="792"/>
                </a:cubicBezTo>
                <a:lnTo>
                  <a:pt x="30467" y="792"/>
                </a:lnTo>
                <a:cubicBezTo>
                  <a:pt x="30688" y="792"/>
                  <a:pt x="30878" y="602"/>
                  <a:pt x="30878" y="381"/>
                </a:cubicBezTo>
                <a:cubicBezTo>
                  <a:pt x="30878" y="159"/>
                  <a:pt x="30688" y="1"/>
                  <a:pt x="30467" y="1"/>
                </a:cubicBez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1" name="Google Shape;1147;p31">
            <a:extLst>
              <a:ext uri="{FF2B5EF4-FFF2-40B4-BE49-F238E27FC236}">
                <a16:creationId xmlns:a16="http://schemas.microsoft.com/office/drawing/2014/main" id="{EA772086-3E5C-4777-8A34-B84B71CCFF9D}"/>
              </a:ext>
            </a:extLst>
          </p:cNvPr>
          <p:cNvSpPr/>
          <p:nvPr/>
        </p:nvSpPr>
        <p:spPr>
          <a:xfrm>
            <a:off x="7513491" y="2426090"/>
            <a:ext cx="53998" cy="29748"/>
          </a:xfrm>
          <a:custGeom>
            <a:avLst/>
            <a:gdLst/>
            <a:ahLst/>
            <a:cxnLst/>
            <a:rect l="l" t="t" r="r" b="b"/>
            <a:pathLst>
              <a:path w="1775" h="793" extrusionOk="0">
                <a:moveTo>
                  <a:pt x="381" y="1"/>
                </a:moveTo>
                <a:cubicBezTo>
                  <a:pt x="159" y="1"/>
                  <a:pt x="1" y="159"/>
                  <a:pt x="1" y="381"/>
                </a:cubicBezTo>
                <a:cubicBezTo>
                  <a:pt x="1" y="602"/>
                  <a:pt x="159" y="792"/>
                  <a:pt x="381" y="792"/>
                </a:cubicBezTo>
                <a:lnTo>
                  <a:pt x="1394" y="792"/>
                </a:lnTo>
                <a:cubicBezTo>
                  <a:pt x="1584" y="792"/>
                  <a:pt x="1774" y="602"/>
                  <a:pt x="1774" y="381"/>
                </a:cubicBezTo>
                <a:cubicBezTo>
                  <a:pt x="1774" y="159"/>
                  <a:pt x="1584" y="1"/>
                  <a:pt x="1394" y="1"/>
                </a:cubicBez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2" name="Google Shape;1148;p31">
            <a:extLst>
              <a:ext uri="{FF2B5EF4-FFF2-40B4-BE49-F238E27FC236}">
                <a16:creationId xmlns:a16="http://schemas.microsoft.com/office/drawing/2014/main" id="{6E6E28D1-7B4E-4B94-A570-060FC20DE03B}"/>
              </a:ext>
            </a:extLst>
          </p:cNvPr>
          <p:cNvSpPr/>
          <p:nvPr/>
        </p:nvSpPr>
        <p:spPr>
          <a:xfrm>
            <a:off x="7513491" y="2366707"/>
            <a:ext cx="145506" cy="147352"/>
          </a:xfrm>
          <a:custGeom>
            <a:avLst/>
            <a:gdLst/>
            <a:ahLst/>
            <a:cxnLst/>
            <a:rect l="l" t="t" r="r" b="b"/>
            <a:pathLst>
              <a:path w="4783" h="3928" extrusionOk="0">
                <a:moveTo>
                  <a:pt x="1" y="0"/>
                </a:moveTo>
                <a:lnTo>
                  <a:pt x="1141" y="1964"/>
                </a:lnTo>
                <a:lnTo>
                  <a:pt x="1" y="3927"/>
                </a:lnTo>
                <a:lnTo>
                  <a:pt x="4783" y="1964"/>
                </a:lnTo>
                <a:lnTo>
                  <a:pt x="1" y="0"/>
                </a:ln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3" name="Google Shape;1149;p31">
            <a:extLst>
              <a:ext uri="{FF2B5EF4-FFF2-40B4-BE49-F238E27FC236}">
                <a16:creationId xmlns:a16="http://schemas.microsoft.com/office/drawing/2014/main" id="{AE5943C9-751D-4ED0-AA64-17F7FF6B7656}"/>
              </a:ext>
            </a:extLst>
          </p:cNvPr>
          <p:cNvSpPr/>
          <p:nvPr/>
        </p:nvSpPr>
        <p:spPr>
          <a:xfrm>
            <a:off x="6447006" y="3747164"/>
            <a:ext cx="53967" cy="29748"/>
          </a:xfrm>
          <a:custGeom>
            <a:avLst/>
            <a:gdLst/>
            <a:ahLst/>
            <a:cxnLst/>
            <a:rect l="l" t="t" r="r" b="b"/>
            <a:pathLst>
              <a:path w="1774" h="793" extrusionOk="0">
                <a:moveTo>
                  <a:pt x="380" y="0"/>
                </a:moveTo>
                <a:cubicBezTo>
                  <a:pt x="158" y="0"/>
                  <a:pt x="0" y="190"/>
                  <a:pt x="0" y="412"/>
                </a:cubicBezTo>
                <a:cubicBezTo>
                  <a:pt x="0" y="634"/>
                  <a:pt x="158" y="792"/>
                  <a:pt x="380" y="792"/>
                </a:cubicBezTo>
                <a:lnTo>
                  <a:pt x="1362" y="792"/>
                </a:lnTo>
                <a:cubicBezTo>
                  <a:pt x="1584" y="792"/>
                  <a:pt x="1774" y="634"/>
                  <a:pt x="1774" y="412"/>
                </a:cubicBezTo>
                <a:cubicBezTo>
                  <a:pt x="1774" y="190"/>
                  <a:pt x="1584" y="0"/>
                  <a:pt x="1362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4" name="Google Shape;1150;p31">
            <a:extLst>
              <a:ext uri="{FF2B5EF4-FFF2-40B4-BE49-F238E27FC236}">
                <a16:creationId xmlns:a16="http://schemas.microsoft.com/office/drawing/2014/main" id="{F287838E-A705-40CA-AB6A-E3CC4E1E73A4}"/>
              </a:ext>
            </a:extLst>
          </p:cNvPr>
          <p:cNvSpPr/>
          <p:nvPr/>
        </p:nvSpPr>
        <p:spPr>
          <a:xfrm>
            <a:off x="6537541" y="3747164"/>
            <a:ext cx="939385" cy="29748"/>
          </a:xfrm>
          <a:custGeom>
            <a:avLst/>
            <a:gdLst/>
            <a:ahLst/>
            <a:cxnLst/>
            <a:rect l="l" t="t" r="r" b="b"/>
            <a:pathLst>
              <a:path w="30879" h="793" extrusionOk="0">
                <a:moveTo>
                  <a:pt x="413" y="0"/>
                </a:moveTo>
                <a:cubicBezTo>
                  <a:pt x="191" y="0"/>
                  <a:pt x="1" y="190"/>
                  <a:pt x="1" y="412"/>
                </a:cubicBezTo>
                <a:cubicBezTo>
                  <a:pt x="1" y="634"/>
                  <a:pt x="191" y="792"/>
                  <a:pt x="413" y="792"/>
                </a:cubicBezTo>
                <a:lnTo>
                  <a:pt x="2408" y="792"/>
                </a:lnTo>
                <a:cubicBezTo>
                  <a:pt x="2630" y="792"/>
                  <a:pt x="2820" y="634"/>
                  <a:pt x="2820" y="412"/>
                </a:cubicBezTo>
                <a:cubicBezTo>
                  <a:pt x="2820" y="190"/>
                  <a:pt x="2630" y="0"/>
                  <a:pt x="2408" y="0"/>
                </a:cubicBezTo>
                <a:close/>
                <a:moveTo>
                  <a:pt x="4403" y="0"/>
                </a:moveTo>
                <a:cubicBezTo>
                  <a:pt x="4213" y="0"/>
                  <a:pt x="4023" y="190"/>
                  <a:pt x="4023" y="412"/>
                </a:cubicBezTo>
                <a:cubicBezTo>
                  <a:pt x="4023" y="634"/>
                  <a:pt x="4213" y="792"/>
                  <a:pt x="4403" y="792"/>
                </a:cubicBezTo>
                <a:lnTo>
                  <a:pt x="6430" y="792"/>
                </a:lnTo>
                <a:cubicBezTo>
                  <a:pt x="6651" y="792"/>
                  <a:pt x="6810" y="634"/>
                  <a:pt x="6810" y="412"/>
                </a:cubicBezTo>
                <a:cubicBezTo>
                  <a:pt x="6810" y="190"/>
                  <a:pt x="6651" y="0"/>
                  <a:pt x="6430" y="0"/>
                </a:cubicBezTo>
                <a:close/>
                <a:moveTo>
                  <a:pt x="8425" y="0"/>
                </a:moveTo>
                <a:cubicBezTo>
                  <a:pt x="8203" y="0"/>
                  <a:pt x="8013" y="190"/>
                  <a:pt x="8013" y="412"/>
                </a:cubicBezTo>
                <a:cubicBezTo>
                  <a:pt x="8013" y="634"/>
                  <a:pt x="8203" y="792"/>
                  <a:pt x="8425" y="792"/>
                </a:cubicBezTo>
                <a:lnTo>
                  <a:pt x="10420" y="792"/>
                </a:lnTo>
                <a:cubicBezTo>
                  <a:pt x="10642" y="792"/>
                  <a:pt x="10832" y="634"/>
                  <a:pt x="10832" y="412"/>
                </a:cubicBezTo>
                <a:cubicBezTo>
                  <a:pt x="10832" y="190"/>
                  <a:pt x="10642" y="0"/>
                  <a:pt x="10420" y="0"/>
                </a:cubicBezTo>
                <a:close/>
                <a:moveTo>
                  <a:pt x="12447" y="0"/>
                </a:moveTo>
                <a:cubicBezTo>
                  <a:pt x="12225" y="0"/>
                  <a:pt x="12035" y="190"/>
                  <a:pt x="12035" y="412"/>
                </a:cubicBezTo>
                <a:cubicBezTo>
                  <a:pt x="12035" y="634"/>
                  <a:pt x="12225" y="792"/>
                  <a:pt x="12447" y="792"/>
                </a:cubicBezTo>
                <a:lnTo>
                  <a:pt x="14442" y="792"/>
                </a:lnTo>
                <a:cubicBezTo>
                  <a:pt x="14664" y="792"/>
                  <a:pt x="14822" y="634"/>
                  <a:pt x="14822" y="412"/>
                </a:cubicBezTo>
                <a:cubicBezTo>
                  <a:pt x="14822" y="190"/>
                  <a:pt x="14664" y="0"/>
                  <a:pt x="14442" y="0"/>
                </a:cubicBezTo>
                <a:close/>
                <a:moveTo>
                  <a:pt x="16437" y="0"/>
                </a:moveTo>
                <a:cubicBezTo>
                  <a:pt x="16216" y="0"/>
                  <a:pt x="16057" y="190"/>
                  <a:pt x="16057" y="412"/>
                </a:cubicBezTo>
                <a:cubicBezTo>
                  <a:pt x="16057" y="634"/>
                  <a:pt x="16216" y="792"/>
                  <a:pt x="16437" y="792"/>
                </a:cubicBezTo>
                <a:lnTo>
                  <a:pt x="18432" y="792"/>
                </a:lnTo>
                <a:cubicBezTo>
                  <a:pt x="18654" y="792"/>
                  <a:pt x="18844" y="634"/>
                  <a:pt x="18844" y="412"/>
                </a:cubicBezTo>
                <a:cubicBezTo>
                  <a:pt x="18844" y="190"/>
                  <a:pt x="18654" y="0"/>
                  <a:pt x="18432" y="0"/>
                </a:cubicBezTo>
                <a:close/>
                <a:moveTo>
                  <a:pt x="20459" y="0"/>
                </a:moveTo>
                <a:cubicBezTo>
                  <a:pt x="20238" y="0"/>
                  <a:pt x="20048" y="190"/>
                  <a:pt x="20048" y="412"/>
                </a:cubicBezTo>
                <a:cubicBezTo>
                  <a:pt x="20048" y="634"/>
                  <a:pt x="20238" y="792"/>
                  <a:pt x="20459" y="792"/>
                </a:cubicBezTo>
                <a:lnTo>
                  <a:pt x="22454" y="792"/>
                </a:lnTo>
                <a:cubicBezTo>
                  <a:pt x="22676" y="792"/>
                  <a:pt x="22834" y="634"/>
                  <a:pt x="22834" y="412"/>
                </a:cubicBezTo>
                <a:cubicBezTo>
                  <a:pt x="22834" y="190"/>
                  <a:pt x="22676" y="0"/>
                  <a:pt x="22454" y="0"/>
                </a:cubicBezTo>
                <a:close/>
                <a:moveTo>
                  <a:pt x="24450" y="0"/>
                </a:moveTo>
                <a:cubicBezTo>
                  <a:pt x="24228" y="0"/>
                  <a:pt x="24069" y="190"/>
                  <a:pt x="24069" y="412"/>
                </a:cubicBezTo>
                <a:cubicBezTo>
                  <a:pt x="24069" y="634"/>
                  <a:pt x="24228" y="792"/>
                  <a:pt x="24450" y="792"/>
                </a:cubicBezTo>
                <a:lnTo>
                  <a:pt x="26445" y="792"/>
                </a:lnTo>
                <a:cubicBezTo>
                  <a:pt x="26666" y="792"/>
                  <a:pt x="26856" y="634"/>
                  <a:pt x="26856" y="412"/>
                </a:cubicBezTo>
                <a:cubicBezTo>
                  <a:pt x="26856" y="190"/>
                  <a:pt x="26666" y="0"/>
                  <a:pt x="26445" y="0"/>
                </a:cubicBezTo>
                <a:close/>
                <a:moveTo>
                  <a:pt x="28471" y="0"/>
                </a:moveTo>
                <a:cubicBezTo>
                  <a:pt x="28250" y="0"/>
                  <a:pt x="28060" y="190"/>
                  <a:pt x="28060" y="412"/>
                </a:cubicBezTo>
                <a:cubicBezTo>
                  <a:pt x="28060" y="634"/>
                  <a:pt x="28250" y="792"/>
                  <a:pt x="28471" y="792"/>
                </a:cubicBezTo>
                <a:lnTo>
                  <a:pt x="30467" y="792"/>
                </a:lnTo>
                <a:cubicBezTo>
                  <a:pt x="30688" y="792"/>
                  <a:pt x="30878" y="634"/>
                  <a:pt x="30878" y="412"/>
                </a:cubicBezTo>
                <a:cubicBezTo>
                  <a:pt x="30878" y="190"/>
                  <a:pt x="30688" y="0"/>
                  <a:pt x="30467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5" name="Google Shape;1151;p31">
            <a:extLst>
              <a:ext uri="{FF2B5EF4-FFF2-40B4-BE49-F238E27FC236}">
                <a16:creationId xmlns:a16="http://schemas.microsoft.com/office/drawing/2014/main" id="{4F0BF3A4-B38C-4862-9D0C-E259ED426578}"/>
              </a:ext>
            </a:extLst>
          </p:cNvPr>
          <p:cNvSpPr/>
          <p:nvPr/>
        </p:nvSpPr>
        <p:spPr>
          <a:xfrm>
            <a:off x="7513491" y="3747164"/>
            <a:ext cx="53998" cy="29748"/>
          </a:xfrm>
          <a:custGeom>
            <a:avLst/>
            <a:gdLst/>
            <a:ahLst/>
            <a:cxnLst/>
            <a:rect l="l" t="t" r="r" b="b"/>
            <a:pathLst>
              <a:path w="1775" h="793" extrusionOk="0">
                <a:moveTo>
                  <a:pt x="381" y="0"/>
                </a:moveTo>
                <a:cubicBezTo>
                  <a:pt x="159" y="0"/>
                  <a:pt x="1" y="190"/>
                  <a:pt x="1" y="412"/>
                </a:cubicBezTo>
                <a:cubicBezTo>
                  <a:pt x="1" y="634"/>
                  <a:pt x="159" y="792"/>
                  <a:pt x="381" y="792"/>
                </a:cubicBezTo>
                <a:lnTo>
                  <a:pt x="1394" y="792"/>
                </a:lnTo>
                <a:cubicBezTo>
                  <a:pt x="1584" y="792"/>
                  <a:pt x="1774" y="634"/>
                  <a:pt x="1774" y="412"/>
                </a:cubicBezTo>
                <a:cubicBezTo>
                  <a:pt x="1774" y="190"/>
                  <a:pt x="1584" y="0"/>
                  <a:pt x="1394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6" name="Google Shape;1152;p31">
            <a:extLst>
              <a:ext uri="{FF2B5EF4-FFF2-40B4-BE49-F238E27FC236}">
                <a16:creationId xmlns:a16="http://schemas.microsoft.com/office/drawing/2014/main" id="{1E52FE9E-6D96-4071-BFF0-6AA90FE6AC2B}"/>
              </a:ext>
            </a:extLst>
          </p:cNvPr>
          <p:cNvSpPr/>
          <p:nvPr/>
        </p:nvSpPr>
        <p:spPr>
          <a:xfrm>
            <a:off x="7513491" y="3688943"/>
            <a:ext cx="145506" cy="147352"/>
          </a:xfrm>
          <a:custGeom>
            <a:avLst/>
            <a:gdLst/>
            <a:ahLst/>
            <a:cxnLst/>
            <a:rect l="l" t="t" r="r" b="b"/>
            <a:pathLst>
              <a:path w="4783" h="3928" extrusionOk="0">
                <a:moveTo>
                  <a:pt x="1" y="1"/>
                </a:moveTo>
                <a:lnTo>
                  <a:pt x="1141" y="1964"/>
                </a:lnTo>
                <a:lnTo>
                  <a:pt x="1" y="3928"/>
                </a:lnTo>
                <a:lnTo>
                  <a:pt x="1" y="3928"/>
                </a:lnTo>
                <a:lnTo>
                  <a:pt x="4783" y="1964"/>
                </a:lnTo>
                <a:lnTo>
                  <a:pt x="1" y="1"/>
                </a:ln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7" name="Google Shape;1153;p31">
            <a:extLst>
              <a:ext uri="{FF2B5EF4-FFF2-40B4-BE49-F238E27FC236}">
                <a16:creationId xmlns:a16="http://schemas.microsoft.com/office/drawing/2014/main" id="{0C230E88-6F8E-4D2B-9E7D-1AF9683D9D7D}"/>
              </a:ext>
            </a:extLst>
          </p:cNvPr>
          <p:cNvSpPr/>
          <p:nvPr/>
        </p:nvSpPr>
        <p:spPr>
          <a:xfrm>
            <a:off x="4255201" y="3086627"/>
            <a:ext cx="53998" cy="29748"/>
          </a:xfrm>
          <a:custGeom>
            <a:avLst/>
            <a:gdLst/>
            <a:ahLst/>
            <a:cxnLst/>
            <a:rect l="l" t="t" r="r" b="b"/>
            <a:pathLst>
              <a:path w="1775" h="793" extrusionOk="0">
                <a:moveTo>
                  <a:pt x="413" y="1"/>
                </a:moveTo>
                <a:cubicBezTo>
                  <a:pt x="191" y="1"/>
                  <a:pt x="1" y="191"/>
                  <a:pt x="1" y="412"/>
                </a:cubicBezTo>
                <a:cubicBezTo>
                  <a:pt x="1" y="602"/>
                  <a:pt x="191" y="792"/>
                  <a:pt x="413" y="792"/>
                </a:cubicBezTo>
                <a:lnTo>
                  <a:pt x="1394" y="792"/>
                </a:lnTo>
                <a:cubicBezTo>
                  <a:pt x="1616" y="792"/>
                  <a:pt x="1774" y="602"/>
                  <a:pt x="1774" y="412"/>
                </a:cubicBezTo>
                <a:cubicBezTo>
                  <a:pt x="1774" y="191"/>
                  <a:pt x="1616" y="1"/>
                  <a:pt x="1394" y="1"/>
                </a:cubicBezTo>
                <a:close/>
              </a:path>
            </a:pathLst>
          </a:custGeom>
          <a:solidFill>
            <a:srgbClr val="25255B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8" name="Google Shape;1154;p31">
            <a:extLst>
              <a:ext uri="{FF2B5EF4-FFF2-40B4-BE49-F238E27FC236}">
                <a16:creationId xmlns:a16="http://schemas.microsoft.com/office/drawing/2014/main" id="{C82C8FBE-8C11-45A8-B78F-167CFF28E629}"/>
              </a:ext>
            </a:extLst>
          </p:cNvPr>
          <p:cNvSpPr/>
          <p:nvPr/>
        </p:nvSpPr>
        <p:spPr>
          <a:xfrm>
            <a:off x="4346739" y="3086627"/>
            <a:ext cx="938411" cy="29748"/>
          </a:xfrm>
          <a:custGeom>
            <a:avLst/>
            <a:gdLst/>
            <a:ahLst/>
            <a:cxnLst/>
            <a:rect l="l" t="t" r="r" b="b"/>
            <a:pathLst>
              <a:path w="30847" h="793" extrusionOk="0">
                <a:moveTo>
                  <a:pt x="381" y="1"/>
                </a:moveTo>
                <a:cubicBezTo>
                  <a:pt x="159" y="1"/>
                  <a:pt x="1" y="191"/>
                  <a:pt x="1" y="412"/>
                </a:cubicBezTo>
                <a:cubicBezTo>
                  <a:pt x="1" y="602"/>
                  <a:pt x="159" y="792"/>
                  <a:pt x="381" y="792"/>
                </a:cubicBezTo>
                <a:lnTo>
                  <a:pt x="2376" y="792"/>
                </a:lnTo>
                <a:cubicBezTo>
                  <a:pt x="2597" y="792"/>
                  <a:pt x="2787" y="602"/>
                  <a:pt x="2787" y="412"/>
                </a:cubicBezTo>
                <a:cubicBezTo>
                  <a:pt x="2787" y="191"/>
                  <a:pt x="2597" y="1"/>
                  <a:pt x="2376" y="1"/>
                </a:cubicBezTo>
                <a:close/>
                <a:moveTo>
                  <a:pt x="4403" y="1"/>
                </a:moveTo>
                <a:cubicBezTo>
                  <a:pt x="4181" y="1"/>
                  <a:pt x="3991" y="191"/>
                  <a:pt x="3991" y="412"/>
                </a:cubicBezTo>
                <a:cubicBezTo>
                  <a:pt x="3991" y="602"/>
                  <a:pt x="4181" y="792"/>
                  <a:pt x="4403" y="792"/>
                </a:cubicBezTo>
                <a:lnTo>
                  <a:pt x="6398" y="792"/>
                </a:lnTo>
                <a:cubicBezTo>
                  <a:pt x="6619" y="792"/>
                  <a:pt x="6809" y="602"/>
                  <a:pt x="6809" y="412"/>
                </a:cubicBezTo>
                <a:cubicBezTo>
                  <a:pt x="6809" y="191"/>
                  <a:pt x="6619" y="1"/>
                  <a:pt x="6398" y="1"/>
                </a:cubicBezTo>
                <a:close/>
                <a:moveTo>
                  <a:pt x="8393" y="1"/>
                </a:moveTo>
                <a:cubicBezTo>
                  <a:pt x="8171" y="1"/>
                  <a:pt x="8013" y="191"/>
                  <a:pt x="8013" y="412"/>
                </a:cubicBezTo>
                <a:cubicBezTo>
                  <a:pt x="8013" y="602"/>
                  <a:pt x="8171" y="792"/>
                  <a:pt x="8393" y="792"/>
                </a:cubicBezTo>
                <a:lnTo>
                  <a:pt x="10420" y="792"/>
                </a:lnTo>
                <a:cubicBezTo>
                  <a:pt x="10641" y="792"/>
                  <a:pt x="10800" y="602"/>
                  <a:pt x="10800" y="412"/>
                </a:cubicBezTo>
                <a:cubicBezTo>
                  <a:pt x="10800" y="191"/>
                  <a:pt x="10610" y="1"/>
                  <a:pt x="10420" y="1"/>
                </a:cubicBezTo>
                <a:close/>
                <a:moveTo>
                  <a:pt x="12415" y="1"/>
                </a:moveTo>
                <a:cubicBezTo>
                  <a:pt x="12193" y="1"/>
                  <a:pt x="12003" y="191"/>
                  <a:pt x="12003" y="412"/>
                </a:cubicBezTo>
                <a:cubicBezTo>
                  <a:pt x="12003" y="602"/>
                  <a:pt x="12193" y="792"/>
                  <a:pt x="12415" y="792"/>
                </a:cubicBezTo>
                <a:lnTo>
                  <a:pt x="14410" y="792"/>
                </a:lnTo>
                <a:cubicBezTo>
                  <a:pt x="14632" y="792"/>
                  <a:pt x="14822" y="602"/>
                  <a:pt x="14822" y="412"/>
                </a:cubicBezTo>
                <a:cubicBezTo>
                  <a:pt x="14822" y="191"/>
                  <a:pt x="14632" y="1"/>
                  <a:pt x="14410" y="1"/>
                </a:cubicBezTo>
                <a:close/>
                <a:moveTo>
                  <a:pt x="16405" y="1"/>
                </a:moveTo>
                <a:cubicBezTo>
                  <a:pt x="16215" y="1"/>
                  <a:pt x="16025" y="191"/>
                  <a:pt x="16025" y="412"/>
                </a:cubicBezTo>
                <a:cubicBezTo>
                  <a:pt x="16025" y="602"/>
                  <a:pt x="16215" y="792"/>
                  <a:pt x="16405" y="792"/>
                </a:cubicBezTo>
                <a:lnTo>
                  <a:pt x="18432" y="792"/>
                </a:lnTo>
                <a:cubicBezTo>
                  <a:pt x="18654" y="792"/>
                  <a:pt x="18812" y="602"/>
                  <a:pt x="18812" y="412"/>
                </a:cubicBezTo>
                <a:cubicBezTo>
                  <a:pt x="18812" y="191"/>
                  <a:pt x="18654" y="1"/>
                  <a:pt x="18432" y="1"/>
                </a:cubicBezTo>
                <a:close/>
                <a:moveTo>
                  <a:pt x="20427" y="1"/>
                </a:moveTo>
                <a:cubicBezTo>
                  <a:pt x="20205" y="1"/>
                  <a:pt x="20047" y="191"/>
                  <a:pt x="20047" y="412"/>
                </a:cubicBezTo>
                <a:cubicBezTo>
                  <a:pt x="20047" y="602"/>
                  <a:pt x="20205" y="792"/>
                  <a:pt x="20427" y="792"/>
                </a:cubicBezTo>
                <a:lnTo>
                  <a:pt x="22422" y="792"/>
                </a:lnTo>
                <a:cubicBezTo>
                  <a:pt x="22644" y="792"/>
                  <a:pt x="22834" y="602"/>
                  <a:pt x="22834" y="412"/>
                </a:cubicBezTo>
                <a:cubicBezTo>
                  <a:pt x="22834" y="191"/>
                  <a:pt x="22644" y="1"/>
                  <a:pt x="22422" y="1"/>
                </a:cubicBezTo>
                <a:close/>
                <a:moveTo>
                  <a:pt x="24449" y="1"/>
                </a:moveTo>
                <a:cubicBezTo>
                  <a:pt x="24227" y="1"/>
                  <a:pt x="24037" y="191"/>
                  <a:pt x="24037" y="412"/>
                </a:cubicBezTo>
                <a:cubicBezTo>
                  <a:pt x="24037" y="602"/>
                  <a:pt x="24227" y="792"/>
                  <a:pt x="24449" y="792"/>
                </a:cubicBezTo>
                <a:lnTo>
                  <a:pt x="26444" y="792"/>
                </a:lnTo>
                <a:cubicBezTo>
                  <a:pt x="26666" y="792"/>
                  <a:pt x="26824" y="602"/>
                  <a:pt x="26824" y="412"/>
                </a:cubicBezTo>
                <a:cubicBezTo>
                  <a:pt x="26824" y="191"/>
                  <a:pt x="26666" y="1"/>
                  <a:pt x="26444" y="1"/>
                </a:cubicBezTo>
                <a:close/>
                <a:moveTo>
                  <a:pt x="28439" y="1"/>
                </a:moveTo>
                <a:cubicBezTo>
                  <a:pt x="28218" y="1"/>
                  <a:pt x="28059" y="191"/>
                  <a:pt x="28059" y="412"/>
                </a:cubicBezTo>
                <a:cubicBezTo>
                  <a:pt x="28059" y="602"/>
                  <a:pt x="28218" y="792"/>
                  <a:pt x="28439" y="792"/>
                </a:cubicBezTo>
                <a:lnTo>
                  <a:pt x="30434" y="792"/>
                </a:lnTo>
                <a:cubicBezTo>
                  <a:pt x="30656" y="792"/>
                  <a:pt x="30846" y="602"/>
                  <a:pt x="30846" y="412"/>
                </a:cubicBezTo>
                <a:cubicBezTo>
                  <a:pt x="30846" y="191"/>
                  <a:pt x="30656" y="1"/>
                  <a:pt x="30434" y="1"/>
                </a:cubicBezTo>
                <a:close/>
              </a:path>
            </a:pathLst>
          </a:custGeom>
          <a:solidFill>
            <a:srgbClr val="25255B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9" name="Google Shape;1155;p31">
            <a:extLst>
              <a:ext uri="{FF2B5EF4-FFF2-40B4-BE49-F238E27FC236}">
                <a16:creationId xmlns:a16="http://schemas.microsoft.com/office/drawing/2014/main" id="{E7B42D9E-E400-4BAA-8816-3CE8081098BD}"/>
              </a:ext>
            </a:extLst>
          </p:cNvPr>
          <p:cNvSpPr/>
          <p:nvPr/>
        </p:nvSpPr>
        <p:spPr>
          <a:xfrm>
            <a:off x="5321716" y="3086627"/>
            <a:ext cx="53998" cy="29748"/>
          </a:xfrm>
          <a:custGeom>
            <a:avLst/>
            <a:gdLst/>
            <a:ahLst/>
            <a:cxnLst/>
            <a:rect l="l" t="t" r="r" b="b"/>
            <a:pathLst>
              <a:path w="1775" h="793" extrusionOk="0">
                <a:moveTo>
                  <a:pt x="412" y="1"/>
                </a:moveTo>
                <a:cubicBezTo>
                  <a:pt x="191" y="1"/>
                  <a:pt x="1" y="191"/>
                  <a:pt x="1" y="412"/>
                </a:cubicBezTo>
                <a:cubicBezTo>
                  <a:pt x="1" y="602"/>
                  <a:pt x="191" y="792"/>
                  <a:pt x="412" y="792"/>
                </a:cubicBezTo>
                <a:lnTo>
                  <a:pt x="1394" y="792"/>
                </a:lnTo>
                <a:cubicBezTo>
                  <a:pt x="1616" y="792"/>
                  <a:pt x="1774" y="602"/>
                  <a:pt x="1774" y="412"/>
                </a:cubicBezTo>
                <a:cubicBezTo>
                  <a:pt x="1774" y="191"/>
                  <a:pt x="1616" y="1"/>
                  <a:pt x="1394" y="1"/>
                </a:cubicBezTo>
                <a:close/>
              </a:path>
            </a:pathLst>
          </a:custGeom>
          <a:solidFill>
            <a:srgbClr val="25255B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0" name="Google Shape;1156;p31">
            <a:extLst>
              <a:ext uri="{FF2B5EF4-FFF2-40B4-BE49-F238E27FC236}">
                <a16:creationId xmlns:a16="http://schemas.microsoft.com/office/drawing/2014/main" id="{D8120DCB-D0D9-4F99-AAE7-25EF0EA47117}"/>
              </a:ext>
            </a:extLst>
          </p:cNvPr>
          <p:cNvSpPr/>
          <p:nvPr/>
        </p:nvSpPr>
        <p:spPr>
          <a:xfrm>
            <a:off x="4163693" y="3028406"/>
            <a:ext cx="146480" cy="147352"/>
          </a:xfrm>
          <a:custGeom>
            <a:avLst/>
            <a:gdLst/>
            <a:ahLst/>
            <a:cxnLst/>
            <a:rect l="l" t="t" r="r" b="b"/>
            <a:pathLst>
              <a:path w="4815" h="3928" extrusionOk="0">
                <a:moveTo>
                  <a:pt x="4814" y="1"/>
                </a:moveTo>
                <a:lnTo>
                  <a:pt x="0" y="1964"/>
                </a:lnTo>
                <a:lnTo>
                  <a:pt x="4814" y="3928"/>
                </a:lnTo>
                <a:lnTo>
                  <a:pt x="3674" y="1964"/>
                </a:lnTo>
                <a:lnTo>
                  <a:pt x="4814" y="1"/>
                </a:lnTo>
                <a:close/>
              </a:path>
            </a:pathLst>
          </a:custGeom>
          <a:solidFill>
            <a:srgbClr val="25255B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1" name="Google Shape;1157;p31">
            <a:extLst>
              <a:ext uri="{FF2B5EF4-FFF2-40B4-BE49-F238E27FC236}">
                <a16:creationId xmlns:a16="http://schemas.microsoft.com/office/drawing/2014/main" id="{1ACFE42F-8668-45B2-8696-3C867618253A}"/>
              </a:ext>
            </a:extLst>
          </p:cNvPr>
          <p:cNvSpPr/>
          <p:nvPr/>
        </p:nvSpPr>
        <p:spPr>
          <a:xfrm>
            <a:off x="4255201" y="4408900"/>
            <a:ext cx="53998" cy="29711"/>
          </a:xfrm>
          <a:custGeom>
            <a:avLst/>
            <a:gdLst/>
            <a:ahLst/>
            <a:cxnLst/>
            <a:rect l="l" t="t" r="r" b="b"/>
            <a:pathLst>
              <a:path w="1775" h="792" extrusionOk="0">
                <a:moveTo>
                  <a:pt x="413" y="0"/>
                </a:moveTo>
                <a:cubicBezTo>
                  <a:pt x="191" y="0"/>
                  <a:pt x="1" y="190"/>
                  <a:pt x="1" y="380"/>
                </a:cubicBezTo>
                <a:cubicBezTo>
                  <a:pt x="1" y="602"/>
                  <a:pt x="191" y="792"/>
                  <a:pt x="413" y="792"/>
                </a:cubicBezTo>
                <a:lnTo>
                  <a:pt x="1394" y="792"/>
                </a:lnTo>
                <a:cubicBezTo>
                  <a:pt x="1616" y="792"/>
                  <a:pt x="1774" y="602"/>
                  <a:pt x="1774" y="380"/>
                </a:cubicBezTo>
                <a:cubicBezTo>
                  <a:pt x="1774" y="190"/>
                  <a:pt x="1616" y="0"/>
                  <a:pt x="1394" y="0"/>
                </a:cubicBez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2" name="Google Shape;1158;p31">
            <a:extLst>
              <a:ext uri="{FF2B5EF4-FFF2-40B4-BE49-F238E27FC236}">
                <a16:creationId xmlns:a16="http://schemas.microsoft.com/office/drawing/2014/main" id="{A7F3F586-0D2D-4F13-B379-F03C2DA76255}"/>
              </a:ext>
            </a:extLst>
          </p:cNvPr>
          <p:cNvSpPr/>
          <p:nvPr/>
        </p:nvSpPr>
        <p:spPr>
          <a:xfrm>
            <a:off x="4346739" y="4408900"/>
            <a:ext cx="938411" cy="29711"/>
          </a:xfrm>
          <a:custGeom>
            <a:avLst/>
            <a:gdLst/>
            <a:ahLst/>
            <a:cxnLst/>
            <a:rect l="l" t="t" r="r" b="b"/>
            <a:pathLst>
              <a:path w="30847" h="792" extrusionOk="0">
                <a:moveTo>
                  <a:pt x="381" y="0"/>
                </a:moveTo>
                <a:cubicBezTo>
                  <a:pt x="159" y="0"/>
                  <a:pt x="1" y="190"/>
                  <a:pt x="1" y="380"/>
                </a:cubicBezTo>
                <a:cubicBezTo>
                  <a:pt x="1" y="602"/>
                  <a:pt x="159" y="792"/>
                  <a:pt x="381" y="792"/>
                </a:cubicBezTo>
                <a:lnTo>
                  <a:pt x="2376" y="792"/>
                </a:lnTo>
                <a:cubicBezTo>
                  <a:pt x="2597" y="792"/>
                  <a:pt x="2787" y="602"/>
                  <a:pt x="2787" y="380"/>
                </a:cubicBezTo>
                <a:cubicBezTo>
                  <a:pt x="2787" y="190"/>
                  <a:pt x="2597" y="0"/>
                  <a:pt x="2376" y="0"/>
                </a:cubicBezTo>
                <a:close/>
                <a:moveTo>
                  <a:pt x="4403" y="0"/>
                </a:moveTo>
                <a:cubicBezTo>
                  <a:pt x="4181" y="0"/>
                  <a:pt x="3991" y="190"/>
                  <a:pt x="3991" y="380"/>
                </a:cubicBezTo>
                <a:cubicBezTo>
                  <a:pt x="3991" y="602"/>
                  <a:pt x="4181" y="792"/>
                  <a:pt x="4403" y="792"/>
                </a:cubicBezTo>
                <a:lnTo>
                  <a:pt x="6398" y="792"/>
                </a:lnTo>
                <a:cubicBezTo>
                  <a:pt x="6619" y="792"/>
                  <a:pt x="6809" y="602"/>
                  <a:pt x="6809" y="380"/>
                </a:cubicBezTo>
                <a:cubicBezTo>
                  <a:pt x="6809" y="190"/>
                  <a:pt x="6619" y="0"/>
                  <a:pt x="6398" y="0"/>
                </a:cubicBezTo>
                <a:close/>
                <a:moveTo>
                  <a:pt x="8393" y="0"/>
                </a:moveTo>
                <a:cubicBezTo>
                  <a:pt x="8171" y="0"/>
                  <a:pt x="8013" y="190"/>
                  <a:pt x="8013" y="380"/>
                </a:cubicBezTo>
                <a:cubicBezTo>
                  <a:pt x="8013" y="602"/>
                  <a:pt x="8171" y="792"/>
                  <a:pt x="8393" y="792"/>
                </a:cubicBezTo>
                <a:lnTo>
                  <a:pt x="10420" y="792"/>
                </a:lnTo>
                <a:cubicBezTo>
                  <a:pt x="10641" y="792"/>
                  <a:pt x="10800" y="602"/>
                  <a:pt x="10800" y="380"/>
                </a:cubicBezTo>
                <a:cubicBezTo>
                  <a:pt x="10800" y="190"/>
                  <a:pt x="10610" y="0"/>
                  <a:pt x="10420" y="0"/>
                </a:cubicBezTo>
                <a:close/>
                <a:moveTo>
                  <a:pt x="12415" y="0"/>
                </a:moveTo>
                <a:cubicBezTo>
                  <a:pt x="12193" y="0"/>
                  <a:pt x="12003" y="190"/>
                  <a:pt x="12003" y="380"/>
                </a:cubicBezTo>
                <a:cubicBezTo>
                  <a:pt x="12003" y="602"/>
                  <a:pt x="12193" y="792"/>
                  <a:pt x="12415" y="792"/>
                </a:cubicBezTo>
                <a:lnTo>
                  <a:pt x="14410" y="792"/>
                </a:lnTo>
                <a:cubicBezTo>
                  <a:pt x="14632" y="792"/>
                  <a:pt x="14822" y="602"/>
                  <a:pt x="14822" y="380"/>
                </a:cubicBezTo>
                <a:cubicBezTo>
                  <a:pt x="14822" y="190"/>
                  <a:pt x="14632" y="0"/>
                  <a:pt x="14410" y="0"/>
                </a:cubicBezTo>
                <a:close/>
                <a:moveTo>
                  <a:pt x="16405" y="0"/>
                </a:moveTo>
                <a:cubicBezTo>
                  <a:pt x="16215" y="0"/>
                  <a:pt x="16025" y="190"/>
                  <a:pt x="16025" y="380"/>
                </a:cubicBezTo>
                <a:cubicBezTo>
                  <a:pt x="16025" y="602"/>
                  <a:pt x="16215" y="792"/>
                  <a:pt x="16405" y="792"/>
                </a:cubicBezTo>
                <a:lnTo>
                  <a:pt x="18432" y="792"/>
                </a:lnTo>
                <a:cubicBezTo>
                  <a:pt x="18654" y="792"/>
                  <a:pt x="18812" y="602"/>
                  <a:pt x="18812" y="380"/>
                </a:cubicBezTo>
                <a:cubicBezTo>
                  <a:pt x="18812" y="190"/>
                  <a:pt x="18654" y="0"/>
                  <a:pt x="18432" y="0"/>
                </a:cubicBezTo>
                <a:close/>
                <a:moveTo>
                  <a:pt x="20427" y="0"/>
                </a:moveTo>
                <a:cubicBezTo>
                  <a:pt x="20205" y="0"/>
                  <a:pt x="20047" y="190"/>
                  <a:pt x="20047" y="380"/>
                </a:cubicBezTo>
                <a:cubicBezTo>
                  <a:pt x="20047" y="602"/>
                  <a:pt x="20205" y="792"/>
                  <a:pt x="20427" y="792"/>
                </a:cubicBezTo>
                <a:lnTo>
                  <a:pt x="22422" y="792"/>
                </a:lnTo>
                <a:cubicBezTo>
                  <a:pt x="22644" y="792"/>
                  <a:pt x="22834" y="602"/>
                  <a:pt x="22834" y="380"/>
                </a:cubicBezTo>
                <a:cubicBezTo>
                  <a:pt x="22834" y="190"/>
                  <a:pt x="22644" y="0"/>
                  <a:pt x="22422" y="0"/>
                </a:cubicBezTo>
                <a:close/>
                <a:moveTo>
                  <a:pt x="24449" y="0"/>
                </a:moveTo>
                <a:cubicBezTo>
                  <a:pt x="24227" y="0"/>
                  <a:pt x="24037" y="190"/>
                  <a:pt x="24037" y="380"/>
                </a:cubicBezTo>
                <a:cubicBezTo>
                  <a:pt x="24037" y="602"/>
                  <a:pt x="24227" y="792"/>
                  <a:pt x="24449" y="792"/>
                </a:cubicBezTo>
                <a:lnTo>
                  <a:pt x="26444" y="792"/>
                </a:lnTo>
                <a:cubicBezTo>
                  <a:pt x="26666" y="792"/>
                  <a:pt x="26824" y="602"/>
                  <a:pt x="26824" y="380"/>
                </a:cubicBezTo>
                <a:cubicBezTo>
                  <a:pt x="26824" y="190"/>
                  <a:pt x="26666" y="0"/>
                  <a:pt x="26444" y="0"/>
                </a:cubicBezTo>
                <a:close/>
                <a:moveTo>
                  <a:pt x="28439" y="0"/>
                </a:moveTo>
                <a:cubicBezTo>
                  <a:pt x="28218" y="0"/>
                  <a:pt x="28059" y="190"/>
                  <a:pt x="28059" y="380"/>
                </a:cubicBezTo>
                <a:cubicBezTo>
                  <a:pt x="28059" y="602"/>
                  <a:pt x="28218" y="792"/>
                  <a:pt x="28439" y="792"/>
                </a:cubicBezTo>
                <a:lnTo>
                  <a:pt x="30434" y="792"/>
                </a:lnTo>
                <a:cubicBezTo>
                  <a:pt x="30656" y="792"/>
                  <a:pt x="30846" y="602"/>
                  <a:pt x="30846" y="380"/>
                </a:cubicBezTo>
                <a:cubicBezTo>
                  <a:pt x="30846" y="190"/>
                  <a:pt x="30656" y="0"/>
                  <a:pt x="30434" y="0"/>
                </a:cubicBez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3" name="Google Shape;1159;p31">
            <a:extLst>
              <a:ext uri="{FF2B5EF4-FFF2-40B4-BE49-F238E27FC236}">
                <a16:creationId xmlns:a16="http://schemas.microsoft.com/office/drawing/2014/main" id="{EE051B1D-EFF7-4A81-A450-ABF8253B48BF}"/>
              </a:ext>
            </a:extLst>
          </p:cNvPr>
          <p:cNvSpPr/>
          <p:nvPr/>
        </p:nvSpPr>
        <p:spPr>
          <a:xfrm>
            <a:off x="5321716" y="4408900"/>
            <a:ext cx="53998" cy="29711"/>
          </a:xfrm>
          <a:custGeom>
            <a:avLst/>
            <a:gdLst/>
            <a:ahLst/>
            <a:cxnLst/>
            <a:rect l="l" t="t" r="r" b="b"/>
            <a:pathLst>
              <a:path w="1775" h="792" extrusionOk="0">
                <a:moveTo>
                  <a:pt x="412" y="0"/>
                </a:moveTo>
                <a:cubicBezTo>
                  <a:pt x="191" y="0"/>
                  <a:pt x="1" y="190"/>
                  <a:pt x="1" y="380"/>
                </a:cubicBezTo>
                <a:cubicBezTo>
                  <a:pt x="1" y="602"/>
                  <a:pt x="191" y="792"/>
                  <a:pt x="412" y="792"/>
                </a:cubicBezTo>
                <a:lnTo>
                  <a:pt x="1394" y="792"/>
                </a:lnTo>
                <a:cubicBezTo>
                  <a:pt x="1616" y="792"/>
                  <a:pt x="1774" y="602"/>
                  <a:pt x="1774" y="380"/>
                </a:cubicBezTo>
                <a:cubicBezTo>
                  <a:pt x="1774" y="190"/>
                  <a:pt x="1616" y="0"/>
                  <a:pt x="1394" y="0"/>
                </a:cubicBez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4" name="Google Shape;1160;p31">
            <a:extLst>
              <a:ext uri="{FF2B5EF4-FFF2-40B4-BE49-F238E27FC236}">
                <a16:creationId xmlns:a16="http://schemas.microsoft.com/office/drawing/2014/main" id="{B073209B-683F-422E-9D96-06B8FEF03D3F}"/>
              </a:ext>
            </a:extLst>
          </p:cNvPr>
          <p:cNvSpPr/>
          <p:nvPr/>
        </p:nvSpPr>
        <p:spPr>
          <a:xfrm>
            <a:off x="4163693" y="4349479"/>
            <a:ext cx="146480" cy="147352"/>
          </a:xfrm>
          <a:custGeom>
            <a:avLst/>
            <a:gdLst/>
            <a:ahLst/>
            <a:cxnLst/>
            <a:rect l="l" t="t" r="r" b="b"/>
            <a:pathLst>
              <a:path w="4815" h="3928" extrusionOk="0">
                <a:moveTo>
                  <a:pt x="4814" y="1"/>
                </a:moveTo>
                <a:lnTo>
                  <a:pt x="0" y="1964"/>
                </a:lnTo>
                <a:lnTo>
                  <a:pt x="4814" y="3928"/>
                </a:lnTo>
                <a:lnTo>
                  <a:pt x="3674" y="1964"/>
                </a:lnTo>
                <a:lnTo>
                  <a:pt x="4814" y="1"/>
                </a:ln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5" name="Google Shape;1161;p31">
            <a:extLst>
              <a:ext uri="{FF2B5EF4-FFF2-40B4-BE49-F238E27FC236}">
                <a16:creationId xmlns:a16="http://schemas.microsoft.com/office/drawing/2014/main" id="{3B376FDC-7316-4A93-BA8B-BF613DD2623C}"/>
              </a:ext>
            </a:extLst>
          </p:cNvPr>
          <p:cNvSpPr txBox="1"/>
          <p:nvPr/>
        </p:nvSpPr>
        <p:spPr>
          <a:xfrm>
            <a:off x="2574708" y="4168674"/>
            <a:ext cx="2330123" cy="403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s-ES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Gestión de Legalización y Renovación para Aprobación del Desembolso </a:t>
            </a:r>
          </a:p>
        </p:txBody>
      </p:sp>
      <p:sp>
        <p:nvSpPr>
          <p:cNvPr id="66" name="Google Shape;1162;p31">
            <a:extLst>
              <a:ext uri="{FF2B5EF4-FFF2-40B4-BE49-F238E27FC236}">
                <a16:creationId xmlns:a16="http://schemas.microsoft.com/office/drawing/2014/main" id="{C9CFCCB3-E45D-4874-9ADD-61AD9CE897E8}"/>
              </a:ext>
            </a:extLst>
          </p:cNvPr>
          <p:cNvSpPr txBox="1"/>
          <p:nvPr/>
        </p:nvSpPr>
        <p:spPr>
          <a:xfrm>
            <a:off x="2570857" y="5021080"/>
            <a:ext cx="161881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VOT – VPF – OCM – VCC – VFA - ORI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1163;p31">
            <a:extLst>
              <a:ext uri="{FF2B5EF4-FFF2-40B4-BE49-F238E27FC236}">
                <a16:creationId xmlns:a16="http://schemas.microsoft.com/office/drawing/2014/main" id="{77C400B9-F62E-470A-91DB-CDDDE4B49A6C}"/>
              </a:ext>
            </a:extLst>
          </p:cNvPr>
          <p:cNvSpPr txBox="1"/>
          <p:nvPr/>
        </p:nvSpPr>
        <p:spPr>
          <a:xfrm>
            <a:off x="7654236" y="3389201"/>
            <a:ext cx="1618813" cy="31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68" name="Google Shape;1164;p31">
            <a:extLst>
              <a:ext uri="{FF2B5EF4-FFF2-40B4-BE49-F238E27FC236}">
                <a16:creationId xmlns:a16="http://schemas.microsoft.com/office/drawing/2014/main" id="{628F1AEE-9BB9-4B5E-BB12-EF605B166206}"/>
              </a:ext>
            </a:extLst>
          </p:cNvPr>
          <p:cNvSpPr txBox="1"/>
          <p:nvPr/>
        </p:nvSpPr>
        <p:spPr>
          <a:xfrm>
            <a:off x="7461487" y="3660438"/>
            <a:ext cx="161881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SG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1165;p31">
            <a:extLst>
              <a:ext uri="{FF2B5EF4-FFF2-40B4-BE49-F238E27FC236}">
                <a16:creationId xmlns:a16="http://schemas.microsoft.com/office/drawing/2014/main" id="{285F586F-F3E0-43D0-90B0-F4CDAD0E0993}"/>
              </a:ext>
            </a:extLst>
          </p:cNvPr>
          <p:cNvSpPr txBox="1"/>
          <p:nvPr/>
        </p:nvSpPr>
        <p:spPr>
          <a:xfrm>
            <a:off x="6768805" y="4710868"/>
            <a:ext cx="2504244" cy="27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r>
              <a:rPr lang="es-ES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Gestión de Riesgo de Lavado de Activos y Financiación del Terrorismo </a:t>
            </a:r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70" name="Google Shape;1166;p31">
            <a:extLst>
              <a:ext uri="{FF2B5EF4-FFF2-40B4-BE49-F238E27FC236}">
                <a16:creationId xmlns:a16="http://schemas.microsoft.com/office/drawing/2014/main" id="{06BE0A98-9386-4386-9097-05ABB3D5D6F3}"/>
              </a:ext>
            </a:extLst>
          </p:cNvPr>
          <p:cNvSpPr txBox="1"/>
          <p:nvPr/>
        </p:nvSpPr>
        <p:spPr>
          <a:xfrm>
            <a:off x="7005142" y="5163302"/>
            <a:ext cx="219094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Oficial de Cumplimiento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1167;p31">
            <a:extLst>
              <a:ext uri="{FF2B5EF4-FFF2-40B4-BE49-F238E27FC236}">
                <a16:creationId xmlns:a16="http://schemas.microsoft.com/office/drawing/2014/main" id="{1E679C49-8F5F-4928-A2D2-18C6A7E68902}"/>
              </a:ext>
            </a:extLst>
          </p:cNvPr>
          <p:cNvSpPr txBox="1"/>
          <p:nvPr/>
        </p:nvSpPr>
        <p:spPr>
          <a:xfrm>
            <a:off x="2544824" y="2729256"/>
            <a:ext cx="1618813" cy="31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s-ES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Gestión de pagos y liquidez</a:t>
            </a:r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72" name="Google Shape;1168;p31">
            <a:extLst>
              <a:ext uri="{FF2B5EF4-FFF2-40B4-BE49-F238E27FC236}">
                <a16:creationId xmlns:a16="http://schemas.microsoft.com/office/drawing/2014/main" id="{1DBDA935-280D-4F97-A3B8-ABE9070305A8}"/>
              </a:ext>
            </a:extLst>
          </p:cNvPr>
          <p:cNvSpPr txBox="1"/>
          <p:nvPr/>
        </p:nvSpPr>
        <p:spPr>
          <a:xfrm>
            <a:off x="2544824" y="3197793"/>
            <a:ext cx="161881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VPF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1169;p31">
            <a:extLst>
              <a:ext uri="{FF2B5EF4-FFF2-40B4-BE49-F238E27FC236}">
                <a16:creationId xmlns:a16="http://schemas.microsoft.com/office/drawing/2014/main" id="{2C0851B3-BCB3-4A90-B737-D977B4337EA9}"/>
              </a:ext>
            </a:extLst>
          </p:cNvPr>
          <p:cNvSpPr txBox="1"/>
          <p:nvPr/>
        </p:nvSpPr>
        <p:spPr>
          <a:xfrm>
            <a:off x="7683976" y="1963414"/>
            <a:ext cx="1618813" cy="31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r>
              <a:rPr lang="es-ES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Gestión comercial y de mercadeo</a:t>
            </a:r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74" name="Google Shape;1170;p31">
            <a:extLst>
              <a:ext uri="{FF2B5EF4-FFF2-40B4-BE49-F238E27FC236}">
                <a16:creationId xmlns:a16="http://schemas.microsoft.com/office/drawing/2014/main" id="{5DF96C6D-16DE-45D2-94EB-0D4ABF1B6087}"/>
              </a:ext>
            </a:extLst>
          </p:cNvPr>
          <p:cNvSpPr txBox="1"/>
          <p:nvPr/>
        </p:nvSpPr>
        <p:spPr>
          <a:xfrm>
            <a:off x="7654236" y="2473911"/>
            <a:ext cx="161881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OCM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1171;p31">
            <a:extLst>
              <a:ext uri="{FF2B5EF4-FFF2-40B4-BE49-F238E27FC236}">
                <a16:creationId xmlns:a16="http://schemas.microsoft.com/office/drawing/2014/main" id="{D1719535-A0E6-4554-87E8-4BD7FA31029A}"/>
              </a:ext>
            </a:extLst>
          </p:cNvPr>
          <p:cNvSpPr txBox="1"/>
          <p:nvPr/>
        </p:nvSpPr>
        <p:spPr>
          <a:xfrm>
            <a:off x="2554423" y="1559159"/>
            <a:ext cx="2634307" cy="268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s-CO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Administración de cartera</a:t>
            </a:r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76" name="Google Shape;1172;p31">
            <a:extLst>
              <a:ext uri="{FF2B5EF4-FFF2-40B4-BE49-F238E27FC236}">
                <a16:creationId xmlns:a16="http://schemas.microsoft.com/office/drawing/2014/main" id="{F5C2905B-5033-4F88-9B53-8B2CF98F2D9F}"/>
              </a:ext>
            </a:extLst>
          </p:cNvPr>
          <p:cNvSpPr txBox="1"/>
          <p:nvPr/>
        </p:nvSpPr>
        <p:spPr>
          <a:xfrm>
            <a:off x="2574707" y="1830684"/>
            <a:ext cx="161881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VOT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89" name="Google Shape;1185;p31">
            <a:extLst>
              <a:ext uri="{FF2B5EF4-FFF2-40B4-BE49-F238E27FC236}">
                <a16:creationId xmlns:a16="http://schemas.microsoft.com/office/drawing/2014/main" id="{EB6DE140-D098-4A97-9A8C-3BDC3AFDDA8C}"/>
              </a:ext>
            </a:extLst>
          </p:cNvPr>
          <p:cNvGrpSpPr/>
          <p:nvPr/>
        </p:nvGrpSpPr>
        <p:grpSpPr>
          <a:xfrm>
            <a:off x="1937303" y="4160132"/>
            <a:ext cx="476912" cy="526053"/>
            <a:chOff x="3264875" y="2492875"/>
            <a:chExt cx="631825" cy="561375"/>
          </a:xfrm>
        </p:grpSpPr>
        <p:sp>
          <p:nvSpPr>
            <p:cNvPr id="90" name="Google Shape;1186;p31">
              <a:extLst>
                <a:ext uri="{FF2B5EF4-FFF2-40B4-BE49-F238E27FC236}">
                  <a16:creationId xmlns:a16="http://schemas.microsoft.com/office/drawing/2014/main" id="{DA5718C1-EFEB-457C-905A-68F4C270F443}"/>
                </a:ext>
              </a:extLst>
            </p:cNvPr>
            <p:cNvSpPr/>
            <p:nvPr/>
          </p:nvSpPr>
          <p:spPr>
            <a:xfrm>
              <a:off x="3264875" y="2848375"/>
              <a:ext cx="631825" cy="64950"/>
            </a:xfrm>
            <a:custGeom>
              <a:avLst/>
              <a:gdLst/>
              <a:ahLst/>
              <a:cxnLst/>
              <a:rect l="l" t="t" r="r" b="b"/>
              <a:pathLst>
                <a:path w="25273" h="2598" extrusionOk="0">
                  <a:moveTo>
                    <a:pt x="24766" y="539"/>
                  </a:moveTo>
                  <a:lnTo>
                    <a:pt x="24766" y="2059"/>
                  </a:lnTo>
                  <a:lnTo>
                    <a:pt x="508" y="2059"/>
                  </a:lnTo>
                  <a:lnTo>
                    <a:pt x="508" y="539"/>
                  </a:lnTo>
                  <a:close/>
                  <a:moveTo>
                    <a:pt x="1" y="0"/>
                  </a:moveTo>
                  <a:lnTo>
                    <a:pt x="1" y="2597"/>
                  </a:lnTo>
                  <a:lnTo>
                    <a:pt x="25273" y="2597"/>
                  </a:lnTo>
                  <a:lnTo>
                    <a:pt x="252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91" name="Google Shape;1187;p31">
              <a:extLst>
                <a:ext uri="{FF2B5EF4-FFF2-40B4-BE49-F238E27FC236}">
                  <a16:creationId xmlns:a16="http://schemas.microsoft.com/office/drawing/2014/main" id="{39E6F7C2-4DB5-4BD0-94A5-99E604223036}"/>
                </a:ext>
              </a:extLst>
            </p:cNvPr>
            <p:cNvSpPr/>
            <p:nvPr/>
          </p:nvSpPr>
          <p:spPr>
            <a:xfrm>
              <a:off x="3317150" y="2537225"/>
              <a:ext cx="527300" cy="324625"/>
            </a:xfrm>
            <a:custGeom>
              <a:avLst/>
              <a:gdLst/>
              <a:ahLst/>
              <a:cxnLst/>
              <a:rect l="l" t="t" r="r" b="b"/>
              <a:pathLst>
                <a:path w="21092" h="12985" extrusionOk="0">
                  <a:moveTo>
                    <a:pt x="20585" y="539"/>
                  </a:moveTo>
                  <a:lnTo>
                    <a:pt x="20585" y="12446"/>
                  </a:lnTo>
                  <a:lnTo>
                    <a:pt x="507" y="12446"/>
                  </a:lnTo>
                  <a:lnTo>
                    <a:pt x="507" y="539"/>
                  </a:lnTo>
                  <a:close/>
                  <a:moveTo>
                    <a:pt x="0" y="0"/>
                  </a:moveTo>
                  <a:lnTo>
                    <a:pt x="0" y="12985"/>
                  </a:lnTo>
                  <a:lnTo>
                    <a:pt x="21092" y="12985"/>
                  </a:lnTo>
                  <a:lnTo>
                    <a:pt x="210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92" name="Google Shape;1188;p31">
              <a:extLst>
                <a:ext uri="{FF2B5EF4-FFF2-40B4-BE49-F238E27FC236}">
                  <a16:creationId xmlns:a16="http://schemas.microsoft.com/office/drawing/2014/main" id="{1ABD8BE2-2790-400D-8DEB-20889BE27FF9}"/>
                </a:ext>
              </a:extLst>
            </p:cNvPr>
            <p:cNvSpPr/>
            <p:nvPr/>
          </p:nvSpPr>
          <p:spPr>
            <a:xfrm>
              <a:off x="3352775" y="2572850"/>
              <a:ext cx="456050" cy="289000"/>
            </a:xfrm>
            <a:custGeom>
              <a:avLst/>
              <a:gdLst/>
              <a:ahLst/>
              <a:cxnLst/>
              <a:rect l="l" t="t" r="r" b="b"/>
              <a:pathLst>
                <a:path w="18242" h="11560" extrusionOk="0">
                  <a:moveTo>
                    <a:pt x="17735" y="507"/>
                  </a:moveTo>
                  <a:lnTo>
                    <a:pt x="17735" y="11021"/>
                  </a:lnTo>
                  <a:lnTo>
                    <a:pt x="507" y="11021"/>
                  </a:lnTo>
                  <a:lnTo>
                    <a:pt x="507" y="507"/>
                  </a:lnTo>
                  <a:close/>
                  <a:moveTo>
                    <a:pt x="0" y="1"/>
                  </a:moveTo>
                  <a:lnTo>
                    <a:pt x="0" y="11560"/>
                  </a:lnTo>
                  <a:lnTo>
                    <a:pt x="18242" y="11560"/>
                  </a:lnTo>
                  <a:lnTo>
                    <a:pt x="1824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93" name="Google Shape;1189;p31">
              <a:extLst>
                <a:ext uri="{FF2B5EF4-FFF2-40B4-BE49-F238E27FC236}">
                  <a16:creationId xmlns:a16="http://schemas.microsoft.com/office/drawing/2014/main" id="{2CE7A793-CCF9-4B92-99D9-A2A7C89919C2}"/>
                </a:ext>
              </a:extLst>
            </p:cNvPr>
            <p:cNvSpPr/>
            <p:nvPr/>
          </p:nvSpPr>
          <p:spPr>
            <a:xfrm>
              <a:off x="3545150" y="2492875"/>
              <a:ext cx="71275" cy="57825"/>
            </a:xfrm>
            <a:custGeom>
              <a:avLst/>
              <a:gdLst/>
              <a:ahLst/>
              <a:cxnLst/>
              <a:rect l="l" t="t" r="r" b="b"/>
              <a:pathLst>
                <a:path w="2851" h="2313" extrusionOk="0">
                  <a:moveTo>
                    <a:pt x="2344" y="508"/>
                  </a:moveTo>
                  <a:lnTo>
                    <a:pt x="2344" y="1774"/>
                  </a:lnTo>
                  <a:lnTo>
                    <a:pt x="507" y="1774"/>
                  </a:lnTo>
                  <a:lnTo>
                    <a:pt x="507" y="508"/>
                  </a:lnTo>
                  <a:close/>
                  <a:moveTo>
                    <a:pt x="1" y="1"/>
                  </a:moveTo>
                  <a:lnTo>
                    <a:pt x="1" y="2313"/>
                  </a:lnTo>
                  <a:lnTo>
                    <a:pt x="2851" y="2313"/>
                  </a:lnTo>
                  <a:lnTo>
                    <a:pt x="285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94" name="Google Shape;1190;p31">
              <a:extLst>
                <a:ext uri="{FF2B5EF4-FFF2-40B4-BE49-F238E27FC236}">
                  <a16:creationId xmlns:a16="http://schemas.microsoft.com/office/drawing/2014/main" id="{4913888E-1600-48D4-A394-490E57DF6BC9}"/>
                </a:ext>
              </a:extLst>
            </p:cNvPr>
            <p:cNvSpPr/>
            <p:nvPr/>
          </p:nvSpPr>
          <p:spPr>
            <a:xfrm>
              <a:off x="3545150" y="2899825"/>
              <a:ext cx="71275" cy="146500"/>
            </a:xfrm>
            <a:custGeom>
              <a:avLst/>
              <a:gdLst/>
              <a:ahLst/>
              <a:cxnLst/>
              <a:rect l="l" t="t" r="r" b="b"/>
              <a:pathLst>
                <a:path w="2851" h="5860" extrusionOk="0">
                  <a:moveTo>
                    <a:pt x="2344" y="539"/>
                  </a:moveTo>
                  <a:lnTo>
                    <a:pt x="2344" y="5353"/>
                  </a:lnTo>
                  <a:lnTo>
                    <a:pt x="507" y="5353"/>
                  </a:lnTo>
                  <a:lnTo>
                    <a:pt x="507" y="539"/>
                  </a:lnTo>
                  <a:close/>
                  <a:moveTo>
                    <a:pt x="1" y="1"/>
                  </a:moveTo>
                  <a:lnTo>
                    <a:pt x="1" y="5860"/>
                  </a:lnTo>
                  <a:lnTo>
                    <a:pt x="2851" y="5860"/>
                  </a:lnTo>
                  <a:lnTo>
                    <a:pt x="285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95" name="Google Shape;1191;p31">
              <a:extLst>
                <a:ext uri="{FF2B5EF4-FFF2-40B4-BE49-F238E27FC236}">
                  <a16:creationId xmlns:a16="http://schemas.microsoft.com/office/drawing/2014/main" id="{9476F407-CE28-4454-ABBC-B27C875F01FD}"/>
                </a:ext>
              </a:extLst>
            </p:cNvPr>
            <p:cNvSpPr/>
            <p:nvPr/>
          </p:nvSpPr>
          <p:spPr>
            <a:xfrm>
              <a:off x="3397900" y="2899825"/>
              <a:ext cx="135400" cy="154425"/>
            </a:xfrm>
            <a:custGeom>
              <a:avLst/>
              <a:gdLst/>
              <a:ahLst/>
              <a:cxnLst/>
              <a:rect l="l" t="t" r="r" b="b"/>
              <a:pathLst>
                <a:path w="5416" h="6177" extrusionOk="0">
                  <a:moveTo>
                    <a:pt x="4561" y="539"/>
                  </a:moveTo>
                  <a:lnTo>
                    <a:pt x="1869" y="5638"/>
                  </a:lnTo>
                  <a:lnTo>
                    <a:pt x="855" y="5638"/>
                  </a:lnTo>
                  <a:lnTo>
                    <a:pt x="3516" y="539"/>
                  </a:lnTo>
                  <a:close/>
                  <a:moveTo>
                    <a:pt x="3199" y="1"/>
                  </a:moveTo>
                  <a:lnTo>
                    <a:pt x="0" y="6176"/>
                  </a:lnTo>
                  <a:lnTo>
                    <a:pt x="2185" y="6176"/>
                  </a:lnTo>
                  <a:lnTo>
                    <a:pt x="541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96" name="Google Shape;1192;p31">
              <a:extLst>
                <a:ext uri="{FF2B5EF4-FFF2-40B4-BE49-F238E27FC236}">
                  <a16:creationId xmlns:a16="http://schemas.microsoft.com/office/drawing/2014/main" id="{9E0FE4D7-7162-4A02-80D3-B8CB46DBFAAA}"/>
                </a:ext>
              </a:extLst>
            </p:cNvPr>
            <p:cNvSpPr/>
            <p:nvPr/>
          </p:nvSpPr>
          <p:spPr>
            <a:xfrm>
              <a:off x="3628275" y="2899825"/>
              <a:ext cx="135425" cy="154425"/>
            </a:xfrm>
            <a:custGeom>
              <a:avLst/>
              <a:gdLst/>
              <a:ahLst/>
              <a:cxnLst/>
              <a:rect l="l" t="t" r="r" b="b"/>
              <a:pathLst>
                <a:path w="5417" h="6177" extrusionOk="0">
                  <a:moveTo>
                    <a:pt x="1901" y="539"/>
                  </a:moveTo>
                  <a:lnTo>
                    <a:pt x="4561" y="5638"/>
                  </a:lnTo>
                  <a:lnTo>
                    <a:pt x="3516" y="5638"/>
                  </a:lnTo>
                  <a:lnTo>
                    <a:pt x="856" y="539"/>
                  </a:lnTo>
                  <a:close/>
                  <a:moveTo>
                    <a:pt x="1" y="1"/>
                  </a:moveTo>
                  <a:lnTo>
                    <a:pt x="3231" y="6176"/>
                  </a:lnTo>
                  <a:lnTo>
                    <a:pt x="5416" y="6176"/>
                  </a:lnTo>
                  <a:lnTo>
                    <a:pt x="218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97" name="Google Shape;1193;p31">
              <a:extLst>
                <a:ext uri="{FF2B5EF4-FFF2-40B4-BE49-F238E27FC236}">
                  <a16:creationId xmlns:a16="http://schemas.microsoft.com/office/drawing/2014/main" id="{394C4551-595D-4808-BEFB-3E0A25E1A034}"/>
                </a:ext>
              </a:extLst>
            </p:cNvPr>
            <p:cNvSpPr/>
            <p:nvPr/>
          </p:nvSpPr>
          <p:spPr>
            <a:xfrm>
              <a:off x="3399475" y="2614025"/>
              <a:ext cx="42000" cy="42775"/>
            </a:xfrm>
            <a:custGeom>
              <a:avLst/>
              <a:gdLst/>
              <a:ahLst/>
              <a:cxnLst/>
              <a:rect l="l" t="t" r="r" b="b"/>
              <a:pathLst>
                <a:path w="1680" h="1711" extrusionOk="0">
                  <a:moveTo>
                    <a:pt x="856" y="539"/>
                  </a:moveTo>
                  <a:cubicBezTo>
                    <a:pt x="1014" y="539"/>
                    <a:pt x="1172" y="665"/>
                    <a:pt x="1172" y="855"/>
                  </a:cubicBezTo>
                  <a:cubicBezTo>
                    <a:pt x="1172" y="1014"/>
                    <a:pt x="1014" y="1172"/>
                    <a:pt x="856" y="1172"/>
                  </a:cubicBezTo>
                  <a:cubicBezTo>
                    <a:pt x="666" y="1172"/>
                    <a:pt x="539" y="1014"/>
                    <a:pt x="539" y="855"/>
                  </a:cubicBezTo>
                  <a:cubicBezTo>
                    <a:pt x="539" y="665"/>
                    <a:pt x="666" y="539"/>
                    <a:pt x="856" y="539"/>
                  </a:cubicBezTo>
                  <a:close/>
                  <a:moveTo>
                    <a:pt x="856" y="0"/>
                  </a:moveTo>
                  <a:cubicBezTo>
                    <a:pt x="381" y="0"/>
                    <a:pt x="1" y="380"/>
                    <a:pt x="1" y="855"/>
                  </a:cubicBezTo>
                  <a:cubicBezTo>
                    <a:pt x="1" y="1330"/>
                    <a:pt x="381" y="1710"/>
                    <a:pt x="856" y="1710"/>
                  </a:cubicBezTo>
                  <a:cubicBezTo>
                    <a:pt x="1331" y="1710"/>
                    <a:pt x="1679" y="1330"/>
                    <a:pt x="1679" y="855"/>
                  </a:cubicBezTo>
                  <a:cubicBezTo>
                    <a:pt x="1679" y="380"/>
                    <a:pt x="1331" y="0"/>
                    <a:pt x="8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98" name="Google Shape;1194;p31">
              <a:extLst>
                <a:ext uri="{FF2B5EF4-FFF2-40B4-BE49-F238E27FC236}">
                  <a16:creationId xmlns:a16="http://schemas.microsoft.com/office/drawing/2014/main" id="{33A22362-E6AE-42A1-AC7A-6D2FB5A75135}"/>
                </a:ext>
              </a:extLst>
            </p:cNvPr>
            <p:cNvSpPr/>
            <p:nvPr/>
          </p:nvSpPr>
          <p:spPr>
            <a:xfrm>
              <a:off x="3719325" y="2614025"/>
              <a:ext cx="42800" cy="42775"/>
            </a:xfrm>
            <a:custGeom>
              <a:avLst/>
              <a:gdLst/>
              <a:ahLst/>
              <a:cxnLst/>
              <a:rect l="l" t="t" r="r" b="b"/>
              <a:pathLst>
                <a:path w="1712" h="1711" extrusionOk="0">
                  <a:moveTo>
                    <a:pt x="856" y="539"/>
                  </a:moveTo>
                  <a:cubicBezTo>
                    <a:pt x="1046" y="539"/>
                    <a:pt x="1173" y="665"/>
                    <a:pt x="1173" y="855"/>
                  </a:cubicBezTo>
                  <a:cubicBezTo>
                    <a:pt x="1173" y="1014"/>
                    <a:pt x="1046" y="1172"/>
                    <a:pt x="856" y="1172"/>
                  </a:cubicBezTo>
                  <a:cubicBezTo>
                    <a:pt x="666" y="1172"/>
                    <a:pt x="539" y="1014"/>
                    <a:pt x="539" y="855"/>
                  </a:cubicBezTo>
                  <a:cubicBezTo>
                    <a:pt x="539" y="665"/>
                    <a:pt x="666" y="539"/>
                    <a:pt x="856" y="539"/>
                  </a:cubicBezTo>
                  <a:close/>
                  <a:moveTo>
                    <a:pt x="856" y="0"/>
                  </a:moveTo>
                  <a:cubicBezTo>
                    <a:pt x="381" y="0"/>
                    <a:pt x="1" y="380"/>
                    <a:pt x="1" y="855"/>
                  </a:cubicBezTo>
                  <a:cubicBezTo>
                    <a:pt x="1" y="1330"/>
                    <a:pt x="381" y="1710"/>
                    <a:pt x="856" y="1710"/>
                  </a:cubicBezTo>
                  <a:cubicBezTo>
                    <a:pt x="1331" y="1710"/>
                    <a:pt x="1711" y="1330"/>
                    <a:pt x="1711" y="855"/>
                  </a:cubicBezTo>
                  <a:cubicBezTo>
                    <a:pt x="1711" y="380"/>
                    <a:pt x="1331" y="0"/>
                    <a:pt x="8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99" name="Google Shape;1195;p31">
              <a:extLst>
                <a:ext uri="{FF2B5EF4-FFF2-40B4-BE49-F238E27FC236}">
                  <a16:creationId xmlns:a16="http://schemas.microsoft.com/office/drawing/2014/main" id="{0C139999-B3B1-4492-A230-0B227CB46ECD}"/>
                </a:ext>
              </a:extLst>
            </p:cNvPr>
            <p:cNvSpPr/>
            <p:nvPr/>
          </p:nvSpPr>
          <p:spPr>
            <a:xfrm>
              <a:off x="3428775" y="2693200"/>
              <a:ext cx="61775" cy="113225"/>
            </a:xfrm>
            <a:custGeom>
              <a:avLst/>
              <a:gdLst/>
              <a:ahLst/>
              <a:cxnLst/>
              <a:rect l="l" t="t" r="r" b="b"/>
              <a:pathLst>
                <a:path w="2471" h="4529" extrusionOk="0">
                  <a:moveTo>
                    <a:pt x="0" y="0"/>
                  </a:moveTo>
                  <a:lnTo>
                    <a:pt x="0" y="3294"/>
                  </a:lnTo>
                  <a:cubicBezTo>
                    <a:pt x="0" y="3959"/>
                    <a:pt x="539" y="4529"/>
                    <a:pt x="1235" y="4529"/>
                  </a:cubicBezTo>
                  <a:cubicBezTo>
                    <a:pt x="1900" y="4529"/>
                    <a:pt x="2471" y="3959"/>
                    <a:pt x="2471" y="3294"/>
                  </a:cubicBezTo>
                  <a:lnTo>
                    <a:pt x="2471" y="380"/>
                  </a:lnTo>
                  <a:lnTo>
                    <a:pt x="1932" y="380"/>
                  </a:lnTo>
                  <a:lnTo>
                    <a:pt x="1932" y="3294"/>
                  </a:lnTo>
                  <a:cubicBezTo>
                    <a:pt x="1932" y="3674"/>
                    <a:pt x="1615" y="3990"/>
                    <a:pt x="1235" y="3990"/>
                  </a:cubicBezTo>
                  <a:cubicBezTo>
                    <a:pt x="824" y="3990"/>
                    <a:pt x="507" y="3674"/>
                    <a:pt x="507" y="3294"/>
                  </a:cubicBezTo>
                  <a:lnTo>
                    <a:pt x="5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0" name="Google Shape;1196;p31">
              <a:extLst>
                <a:ext uri="{FF2B5EF4-FFF2-40B4-BE49-F238E27FC236}">
                  <a16:creationId xmlns:a16="http://schemas.microsoft.com/office/drawing/2014/main" id="{9CFD39D5-8D5A-4183-A004-614A266A9D1A}"/>
                </a:ext>
              </a:extLst>
            </p:cNvPr>
            <p:cNvSpPr/>
            <p:nvPr/>
          </p:nvSpPr>
          <p:spPr>
            <a:xfrm>
              <a:off x="3477075" y="2629075"/>
              <a:ext cx="110075" cy="194775"/>
            </a:xfrm>
            <a:custGeom>
              <a:avLst/>
              <a:gdLst/>
              <a:ahLst/>
              <a:cxnLst/>
              <a:rect l="l" t="t" r="r" b="b"/>
              <a:pathLst>
                <a:path w="4403" h="7791" extrusionOk="0">
                  <a:moveTo>
                    <a:pt x="1235" y="0"/>
                  </a:moveTo>
                  <a:cubicBezTo>
                    <a:pt x="539" y="0"/>
                    <a:pt x="0" y="538"/>
                    <a:pt x="0" y="1203"/>
                  </a:cubicBezTo>
                  <a:lnTo>
                    <a:pt x="0" y="2059"/>
                  </a:lnTo>
                  <a:lnTo>
                    <a:pt x="539" y="2059"/>
                  </a:lnTo>
                  <a:lnTo>
                    <a:pt x="539" y="1203"/>
                  </a:lnTo>
                  <a:cubicBezTo>
                    <a:pt x="539" y="823"/>
                    <a:pt x="855" y="507"/>
                    <a:pt x="1235" y="507"/>
                  </a:cubicBezTo>
                  <a:cubicBezTo>
                    <a:pt x="1615" y="507"/>
                    <a:pt x="1932" y="823"/>
                    <a:pt x="1932" y="1203"/>
                  </a:cubicBezTo>
                  <a:lnTo>
                    <a:pt x="1932" y="6555"/>
                  </a:lnTo>
                  <a:cubicBezTo>
                    <a:pt x="1932" y="7221"/>
                    <a:pt x="2502" y="7791"/>
                    <a:pt x="3167" y="7791"/>
                  </a:cubicBezTo>
                  <a:cubicBezTo>
                    <a:pt x="3864" y="7791"/>
                    <a:pt x="4402" y="7221"/>
                    <a:pt x="4402" y="6555"/>
                  </a:cubicBezTo>
                  <a:lnTo>
                    <a:pt x="4402" y="6017"/>
                  </a:lnTo>
                  <a:lnTo>
                    <a:pt x="3895" y="6017"/>
                  </a:lnTo>
                  <a:lnTo>
                    <a:pt x="3895" y="6555"/>
                  </a:lnTo>
                  <a:cubicBezTo>
                    <a:pt x="3895" y="6936"/>
                    <a:pt x="3579" y="7252"/>
                    <a:pt x="3167" y="7252"/>
                  </a:cubicBezTo>
                  <a:cubicBezTo>
                    <a:pt x="2787" y="7252"/>
                    <a:pt x="2470" y="6936"/>
                    <a:pt x="2470" y="6555"/>
                  </a:cubicBezTo>
                  <a:lnTo>
                    <a:pt x="2470" y="1203"/>
                  </a:lnTo>
                  <a:cubicBezTo>
                    <a:pt x="2470" y="538"/>
                    <a:pt x="1900" y="0"/>
                    <a:pt x="12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1" name="Google Shape;1197;p31">
              <a:extLst>
                <a:ext uri="{FF2B5EF4-FFF2-40B4-BE49-F238E27FC236}">
                  <a16:creationId xmlns:a16="http://schemas.microsoft.com/office/drawing/2014/main" id="{4B3FC2F1-457C-4F71-BCF9-F9BD5F7E29AF}"/>
                </a:ext>
              </a:extLst>
            </p:cNvPr>
            <p:cNvSpPr/>
            <p:nvPr/>
          </p:nvSpPr>
          <p:spPr>
            <a:xfrm>
              <a:off x="3719325" y="2762875"/>
              <a:ext cx="13500" cy="47525"/>
            </a:xfrm>
            <a:custGeom>
              <a:avLst/>
              <a:gdLst/>
              <a:ahLst/>
              <a:cxnLst/>
              <a:rect l="l" t="t" r="r" b="b"/>
              <a:pathLst>
                <a:path w="540" h="1901" extrusionOk="0">
                  <a:moveTo>
                    <a:pt x="1" y="0"/>
                  </a:moveTo>
                  <a:lnTo>
                    <a:pt x="1" y="1900"/>
                  </a:lnTo>
                  <a:lnTo>
                    <a:pt x="539" y="1900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2" name="Google Shape;1198;p31">
              <a:extLst>
                <a:ext uri="{FF2B5EF4-FFF2-40B4-BE49-F238E27FC236}">
                  <a16:creationId xmlns:a16="http://schemas.microsoft.com/office/drawing/2014/main" id="{FCEE4849-88FF-4492-8C53-B508EB56BE53}"/>
                </a:ext>
              </a:extLst>
            </p:cNvPr>
            <p:cNvSpPr/>
            <p:nvPr/>
          </p:nvSpPr>
          <p:spPr>
            <a:xfrm>
              <a:off x="3574450" y="2665475"/>
              <a:ext cx="158375" cy="126700"/>
            </a:xfrm>
            <a:custGeom>
              <a:avLst/>
              <a:gdLst/>
              <a:ahLst/>
              <a:cxnLst/>
              <a:rect l="l" t="t" r="r" b="b"/>
              <a:pathLst>
                <a:path w="6335" h="5068" extrusionOk="0">
                  <a:moveTo>
                    <a:pt x="1236" y="1"/>
                  </a:moveTo>
                  <a:cubicBezTo>
                    <a:pt x="539" y="1"/>
                    <a:pt x="0" y="539"/>
                    <a:pt x="0" y="1236"/>
                  </a:cubicBezTo>
                  <a:lnTo>
                    <a:pt x="0" y="2724"/>
                  </a:lnTo>
                  <a:lnTo>
                    <a:pt x="507" y="2724"/>
                  </a:lnTo>
                  <a:lnTo>
                    <a:pt x="507" y="1236"/>
                  </a:lnTo>
                  <a:cubicBezTo>
                    <a:pt x="507" y="824"/>
                    <a:pt x="824" y="508"/>
                    <a:pt x="1236" y="508"/>
                  </a:cubicBezTo>
                  <a:cubicBezTo>
                    <a:pt x="1616" y="508"/>
                    <a:pt x="1932" y="824"/>
                    <a:pt x="1932" y="1236"/>
                  </a:cubicBezTo>
                  <a:lnTo>
                    <a:pt x="1932" y="3833"/>
                  </a:lnTo>
                  <a:cubicBezTo>
                    <a:pt x="1932" y="4529"/>
                    <a:pt x="2502" y="5068"/>
                    <a:pt x="3167" y="5068"/>
                  </a:cubicBezTo>
                  <a:cubicBezTo>
                    <a:pt x="3832" y="5068"/>
                    <a:pt x="4402" y="4529"/>
                    <a:pt x="4402" y="3833"/>
                  </a:cubicBezTo>
                  <a:lnTo>
                    <a:pt x="4402" y="2408"/>
                  </a:lnTo>
                  <a:cubicBezTo>
                    <a:pt x="4402" y="2028"/>
                    <a:pt x="4719" y="1711"/>
                    <a:pt x="5099" y="1711"/>
                  </a:cubicBezTo>
                  <a:cubicBezTo>
                    <a:pt x="5511" y="1711"/>
                    <a:pt x="5828" y="2028"/>
                    <a:pt x="5828" y="2408"/>
                  </a:cubicBezTo>
                  <a:lnTo>
                    <a:pt x="6334" y="2408"/>
                  </a:lnTo>
                  <a:cubicBezTo>
                    <a:pt x="6334" y="1711"/>
                    <a:pt x="5796" y="1173"/>
                    <a:pt x="5099" y="1173"/>
                  </a:cubicBezTo>
                  <a:cubicBezTo>
                    <a:pt x="4434" y="1173"/>
                    <a:pt x="3896" y="1743"/>
                    <a:pt x="3896" y="2408"/>
                  </a:cubicBezTo>
                  <a:lnTo>
                    <a:pt x="3896" y="3833"/>
                  </a:lnTo>
                  <a:cubicBezTo>
                    <a:pt x="3896" y="4244"/>
                    <a:pt x="3579" y="4561"/>
                    <a:pt x="3167" y="4561"/>
                  </a:cubicBezTo>
                  <a:cubicBezTo>
                    <a:pt x="2787" y="4561"/>
                    <a:pt x="2471" y="4244"/>
                    <a:pt x="2471" y="3833"/>
                  </a:cubicBezTo>
                  <a:lnTo>
                    <a:pt x="2471" y="1236"/>
                  </a:lnTo>
                  <a:cubicBezTo>
                    <a:pt x="2471" y="539"/>
                    <a:pt x="1901" y="1"/>
                    <a:pt x="12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3" name="Google Shape;1199;p31">
              <a:extLst>
                <a:ext uri="{FF2B5EF4-FFF2-40B4-BE49-F238E27FC236}">
                  <a16:creationId xmlns:a16="http://schemas.microsoft.com/office/drawing/2014/main" id="{3C9EA815-60C4-4F40-8C23-3D60DC6DD2F6}"/>
                </a:ext>
              </a:extLst>
            </p:cNvPr>
            <p:cNvSpPr/>
            <p:nvPr/>
          </p:nvSpPr>
          <p:spPr>
            <a:xfrm>
              <a:off x="3574450" y="2758125"/>
              <a:ext cx="12700" cy="41175"/>
            </a:xfrm>
            <a:custGeom>
              <a:avLst/>
              <a:gdLst/>
              <a:ahLst/>
              <a:cxnLst/>
              <a:rect l="l" t="t" r="r" b="b"/>
              <a:pathLst>
                <a:path w="508" h="1647" extrusionOk="0">
                  <a:moveTo>
                    <a:pt x="0" y="0"/>
                  </a:moveTo>
                  <a:lnTo>
                    <a:pt x="0" y="1647"/>
                  </a:lnTo>
                  <a:lnTo>
                    <a:pt x="507" y="1647"/>
                  </a:lnTo>
                  <a:lnTo>
                    <a:pt x="5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</p:grpSp>
      <p:grpSp>
        <p:nvGrpSpPr>
          <p:cNvPr id="104" name="Google Shape;1200;p31">
            <a:extLst>
              <a:ext uri="{FF2B5EF4-FFF2-40B4-BE49-F238E27FC236}">
                <a16:creationId xmlns:a16="http://schemas.microsoft.com/office/drawing/2014/main" id="{6FBC66E4-3284-4FE7-A14D-848858E7124B}"/>
              </a:ext>
            </a:extLst>
          </p:cNvPr>
          <p:cNvGrpSpPr/>
          <p:nvPr/>
        </p:nvGrpSpPr>
        <p:grpSpPr>
          <a:xfrm>
            <a:off x="-1251032" y="2623943"/>
            <a:ext cx="3711330" cy="481603"/>
            <a:chOff x="-2497617" y="2492875"/>
            <a:chExt cx="5407842" cy="561375"/>
          </a:xfrm>
        </p:grpSpPr>
        <p:sp>
          <p:nvSpPr>
            <p:cNvPr id="105" name="Google Shape;1201;p31">
              <a:extLst>
                <a:ext uri="{FF2B5EF4-FFF2-40B4-BE49-F238E27FC236}">
                  <a16:creationId xmlns:a16="http://schemas.microsoft.com/office/drawing/2014/main" id="{091E87EE-11FF-41A6-96AD-641CF75C4787}"/>
                </a:ext>
              </a:extLst>
            </p:cNvPr>
            <p:cNvSpPr/>
            <p:nvPr/>
          </p:nvSpPr>
          <p:spPr>
            <a:xfrm>
              <a:off x="2144600" y="2956825"/>
              <a:ext cx="765625" cy="97425"/>
            </a:xfrm>
            <a:custGeom>
              <a:avLst/>
              <a:gdLst/>
              <a:ahLst/>
              <a:cxnLst/>
              <a:rect l="l" t="t" r="r" b="b"/>
              <a:pathLst>
                <a:path w="30625" h="3897" extrusionOk="0">
                  <a:moveTo>
                    <a:pt x="28281" y="634"/>
                  </a:moveTo>
                  <a:cubicBezTo>
                    <a:pt x="29199" y="634"/>
                    <a:pt x="29991" y="1394"/>
                    <a:pt x="29991" y="2344"/>
                  </a:cubicBezTo>
                  <a:lnTo>
                    <a:pt x="29991" y="3231"/>
                  </a:lnTo>
                  <a:lnTo>
                    <a:pt x="634" y="3231"/>
                  </a:lnTo>
                  <a:lnTo>
                    <a:pt x="634" y="2344"/>
                  </a:lnTo>
                  <a:cubicBezTo>
                    <a:pt x="634" y="1394"/>
                    <a:pt x="1394" y="634"/>
                    <a:pt x="2344" y="634"/>
                  </a:cubicBezTo>
                  <a:close/>
                  <a:moveTo>
                    <a:pt x="2344" y="1"/>
                  </a:moveTo>
                  <a:cubicBezTo>
                    <a:pt x="1045" y="1"/>
                    <a:pt x="0" y="1046"/>
                    <a:pt x="0" y="2344"/>
                  </a:cubicBezTo>
                  <a:lnTo>
                    <a:pt x="0" y="3896"/>
                  </a:lnTo>
                  <a:lnTo>
                    <a:pt x="30624" y="3896"/>
                  </a:lnTo>
                  <a:lnTo>
                    <a:pt x="30624" y="2344"/>
                  </a:lnTo>
                  <a:cubicBezTo>
                    <a:pt x="30624" y="1046"/>
                    <a:pt x="29547" y="1"/>
                    <a:pt x="282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6" name="Google Shape;1202;p31">
              <a:extLst>
                <a:ext uri="{FF2B5EF4-FFF2-40B4-BE49-F238E27FC236}">
                  <a16:creationId xmlns:a16="http://schemas.microsoft.com/office/drawing/2014/main" id="{DCF9F3A2-0D76-4BDC-A0B5-AA13EBA9B5D8}"/>
                </a:ext>
              </a:extLst>
            </p:cNvPr>
            <p:cNvSpPr/>
            <p:nvPr/>
          </p:nvSpPr>
          <p:spPr>
            <a:xfrm>
              <a:off x="2196850" y="2571275"/>
              <a:ext cx="660325" cy="401425"/>
            </a:xfrm>
            <a:custGeom>
              <a:avLst/>
              <a:gdLst/>
              <a:ahLst/>
              <a:cxnLst/>
              <a:rect l="l" t="t" r="r" b="b"/>
              <a:pathLst>
                <a:path w="26413" h="16057" extrusionOk="0">
                  <a:moveTo>
                    <a:pt x="25779" y="634"/>
                  </a:moveTo>
                  <a:lnTo>
                    <a:pt x="25779" y="15423"/>
                  </a:lnTo>
                  <a:lnTo>
                    <a:pt x="634" y="15423"/>
                  </a:lnTo>
                  <a:lnTo>
                    <a:pt x="634" y="634"/>
                  </a:lnTo>
                  <a:close/>
                  <a:moveTo>
                    <a:pt x="0" y="0"/>
                  </a:moveTo>
                  <a:lnTo>
                    <a:pt x="0" y="16056"/>
                  </a:lnTo>
                  <a:lnTo>
                    <a:pt x="26412" y="16056"/>
                  </a:lnTo>
                  <a:lnTo>
                    <a:pt x="264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7" name="Google Shape;1203;p31">
              <a:extLst>
                <a:ext uri="{FF2B5EF4-FFF2-40B4-BE49-F238E27FC236}">
                  <a16:creationId xmlns:a16="http://schemas.microsoft.com/office/drawing/2014/main" id="{F31362CB-1453-4E74-9AA7-7F2E59295D49}"/>
                </a:ext>
              </a:extLst>
            </p:cNvPr>
            <p:cNvSpPr/>
            <p:nvPr/>
          </p:nvSpPr>
          <p:spPr>
            <a:xfrm>
              <a:off x="2324300" y="2956825"/>
              <a:ext cx="405400" cy="49925"/>
            </a:xfrm>
            <a:custGeom>
              <a:avLst/>
              <a:gdLst/>
              <a:ahLst/>
              <a:cxnLst/>
              <a:rect l="l" t="t" r="r" b="b"/>
              <a:pathLst>
                <a:path w="16216" h="1997" extrusionOk="0">
                  <a:moveTo>
                    <a:pt x="15551" y="634"/>
                  </a:moveTo>
                  <a:cubicBezTo>
                    <a:pt x="15392" y="1046"/>
                    <a:pt x="15012" y="1363"/>
                    <a:pt x="14537" y="1363"/>
                  </a:cubicBezTo>
                  <a:lnTo>
                    <a:pt x="1679" y="1363"/>
                  </a:lnTo>
                  <a:cubicBezTo>
                    <a:pt x="1204" y="1363"/>
                    <a:pt x="824" y="1046"/>
                    <a:pt x="698" y="634"/>
                  </a:cubicBezTo>
                  <a:close/>
                  <a:moveTo>
                    <a:pt x="1" y="1"/>
                  </a:moveTo>
                  <a:lnTo>
                    <a:pt x="1" y="318"/>
                  </a:lnTo>
                  <a:cubicBezTo>
                    <a:pt x="1" y="1236"/>
                    <a:pt x="761" y="1996"/>
                    <a:pt x="1679" y="1996"/>
                  </a:cubicBezTo>
                  <a:lnTo>
                    <a:pt x="14537" y="1996"/>
                  </a:lnTo>
                  <a:cubicBezTo>
                    <a:pt x="15487" y="1996"/>
                    <a:pt x="16216" y="1236"/>
                    <a:pt x="16216" y="318"/>
                  </a:cubicBezTo>
                  <a:lnTo>
                    <a:pt x="1621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8" name="Google Shape;1204;p31">
              <a:extLst>
                <a:ext uri="{FF2B5EF4-FFF2-40B4-BE49-F238E27FC236}">
                  <a16:creationId xmlns:a16="http://schemas.microsoft.com/office/drawing/2014/main" id="{146F940A-F9E8-4B0A-8383-4AFCAF777945}"/>
                </a:ext>
              </a:extLst>
            </p:cNvPr>
            <p:cNvSpPr/>
            <p:nvPr/>
          </p:nvSpPr>
          <p:spPr>
            <a:xfrm>
              <a:off x="2152500" y="2500800"/>
              <a:ext cx="217750" cy="217750"/>
            </a:xfrm>
            <a:custGeom>
              <a:avLst/>
              <a:gdLst/>
              <a:ahLst/>
              <a:cxnLst/>
              <a:rect l="l" t="t" r="r" b="b"/>
              <a:pathLst>
                <a:path w="8710" h="8710" extrusionOk="0">
                  <a:moveTo>
                    <a:pt x="4339" y="1"/>
                  </a:moveTo>
                  <a:cubicBezTo>
                    <a:pt x="1933" y="1"/>
                    <a:pt x="1" y="1964"/>
                    <a:pt x="1" y="4371"/>
                  </a:cubicBezTo>
                  <a:cubicBezTo>
                    <a:pt x="1" y="6778"/>
                    <a:pt x="1933" y="8710"/>
                    <a:pt x="4339" y="8710"/>
                  </a:cubicBezTo>
                  <a:cubicBezTo>
                    <a:pt x="6746" y="8710"/>
                    <a:pt x="8710" y="6778"/>
                    <a:pt x="8710" y="4371"/>
                  </a:cubicBezTo>
                  <a:cubicBezTo>
                    <a:pt x="8710" y="1964"/>
                    <a:pt x="6746" y="1"/>
                    <a:pt x="4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9" name="Google Shape;1205;p31">
              <a:extLst>
                <a:ext uri="{FF2B5EF4-FFF2-40B4-BE49-F238E27FC236}">
                  <a16:creationId xmlns:a16="http://schemas.microsoft.com/office/drawing/2014/main" id="{0DB027F7-8283-4D35-AD4E-7A46F7467FAE}"/>
                </a:ext>
              </a:extLst>
            </p:cNvPr>
            <p:cNvSpPr/>
            <p:nvPr/>
          </p:nvSpPr>
          <p:spPr>
            <a:xfrm>
              <a:off x="2143800" y="2492875"/>
              <a:ext cx="234375" cy="233600"/>
            </a:xfrm>
            <a:custGeom>
              <a:avLst/>
              <a:gdLst/>
              <a:ahLst/>
              <a:cxnLst/>
              <a:rect l="l" t="t" r="r" b="b"/>
              <a:pathLst>
                <a:path w="9375" h="9344" extrusionOk="0">
                  <a:moveTo>
                    <a:pt x="4687" y="634"/>
                  </a:moveTo>
                  <a:cubicBezTo>
                    <a:pt x="6936" y="634"/>
                    <a:pt x="8741" y="2439"/>
                    <a:pt x="8741" y="4688"/>
                  </a:cubicBezTo>
                  <a:cubicBezTo>
                    <a:pt x="8741" y="6905"/>
                    <a:pt x="6936" y="8710"/>
                    <a:pt x="4687" y="8710"/>
                  </a:cubicBezTo>
                  <a:cubicBezTo>
                    <a:pt x="2471" y="8710"/>
                    <a:pt x="666" y="6905"/>
                    <a:pt x="666" y="4688"/>
                  </a:cubicBezTo>
                  <a:cubicBezTo>
                    <a:pt x="666" y="2439"/>
                    <a:pt x="2471" y="634"/>
                    <a:pt x="4687" y="634"/>
                  </a:cubicBezTo>
                  <a:close/>
                  <a:moveTo>
                    <a:pt x="4687" y="1"/>
                  </a:moveTo>
                  <a:cubicBezTo>
                    <a:pt x="2122" y="1"/>
                    <a:pt x="0" y="2091"/>
                    <a:pt x="0" y="4688"/>
                  </a:cubicBezTo>
                  <a:cubicBezTo>
                    <a:pt x="0" y="7253"/>
                    <a:pt x="2122" y="9343"/>
                    <a:pt x="4687" y="9343"/>
                  </a:cubicBezTo>
                  <a:cubicBezTo>
                    <a:pt x="7284" y="9343"/>
                    <a:pt x="9374" y="7253"/>
                    <a:pt x="9374" y="4688"/>
                  </a:cubicBezTo>
                  <a:cubicBezTo>
                    <a:pt x="9374" y="2091"/>
                    <a:pt x="7284" y="1"/>
                    <a:pt x="46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0" name="Google Shape;1206;p31">
              <a:extLst>
                <a:ext uri="{FF2B5EF4-FFF2-40B4-BE49-F238E27FC236}">
                  <a16:creationId xmlns:a16="http://schemas.microsoft.com/office/drawing/2014/main" id="{7CEFDA90-358B-42D8-9F9B-E5C5FC54684F}"/>
                </a:ext>
              </a:extLst>
            </p:cNvPr>
            <p:cNvSpPr/>
            <p:nvPr/>
          </p:nvSpPr>
          <p:spPr>
            <a:xfrm>
              <a:off x="2188125" y="2564925"/>
              <a:ext cx="137000" cy="102950"/>
            </a:xfrm>
            <a:custGeom>
              <a:avLst/>
              <a:gdLst/>
              <a:ahLst/>
              <a:cxnLst/>
              <a:rect l="l" t="t" r="r" b="b"/>
              <a:pathLst>
                <a:path w="5480" h="4118" extrusionOk="0">
                  <a:moveTo>
                    <a:pt x="1301" y="0"/>
                  </a:moveTo>
                  <a:cubicBezTo>
                    <a:pt x="1290" y="0"/>
                    <a:pt x="1279" y="1"/>
                    <a:pt x="1268" y="1"/>
                  </a:cubicBezTo>
                  <a:cubicBezTo>
                    <a:pt x="476" y="1"/>
                    <a:pt x="1" y="571"/>
                    <a:pt x="1" y="1394"/>
                  </a:cubicBezTo>
                  <a:cubicBezTo>
                    <a:pt x="1" y="2883"/>
                    <a:pt x="2724" y="4118"/>
                    <a:pt x="2724" y="4118"/>
                  </a:cubicBezTo>
                  <a:cubicBezTo>
                    <a:pt x="2724" y="4118"/>
                    <a:pt x="5480" y="2883"/>
                    <a:pt x="5480" y="1394"/>
                  </a:cubicBezTo>
                  <a:cubicBezTo>
                    <a:pt x="5480" y="571"/>
                    <a:pt x="5005" y="1"/>
                    <a:pt x="4213" y="1"/>
                  </a:cubicBezTo>
                  <a:cubicBezTo>
                    <a:pt x="3041" y="1"/>
                    <a:pt x="2756" y="1616"/>
                    <a:pt x="2756" y="1616"/>
                  </a:cubicBezTo>
                  <a:cubicBezTo>
                    <a:pt x="2756" y="1616"/>
                    <a:pt x="2445" y="0"/>
                    <a:pt x="1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1" name="Google Shape;1207;p31">
              <a:extLst>
                <a:ext uri="{FF2B5EF4-FFF2-40B4-BE49-F238E27FC236}">
                  <a16:creationId xmlns:a16="http://schemas.microsoft.com/office/drawing/2014/main" id="{8E7CA5EF-52A6-4F7C-9863-BC9F3503AF18}"/>
                </a:ext>
              </a:extLst>
            </p:cNvPr>
            <p:cNvSpPr/>
            <p:nvPr/>
          </p:nvSpPr>
          <p:spPr>
            <a:xfrm>
              <a:off x="2180225" y="2556225"/>
              <a:ext cx="152825" cy="119575"/>
            </a:xfrm>
            <a:custGeom>
              <a:avLst/>
              <a:gdLst/>
              <a:ahLst/>
              <a:cxnLst/>
              <a:rect l="l" t="t" r="r" b="b"/>
              <a:pathLst>
                <a:path w="6113" h="4783" extrusionOk="0">
                  <a:moveTo>
                    <a:pt x="4529" y="666"/>
                  </a:moveTo>
                  <a:cubicBezTo>
                    <a:pt x="5226" y="666"/>
                    <a:pt x="5479" y="1204"/>
                    <a:pt x="5479" y="1742"/>
                  </a:cubicBezTo>
                  <a:cubicBezTo>
                    <a:pt x="5479" y="2756"/>
                    <a:pt x="3832" y="3737"/>
                    <a:pt x="3072" y="4117"/>
                  </a:cubicBezTo>
                  <a:cubicBezTo>
                    <a:pt x="2280" y="3737"/>
                    <a:pt x="665" y="2756"/>
                    <a:pt x="665" y="1742"/>
                  </a:cubicBezTo>
                  <a:cubicBezTo>
                    <a:pt x="665" y="1204"/>
                    <a:pt x="887" y="666"/>
                    <a:pt x="1584" y="666"/>
                  </a:cubicBezTo>
                  <a:cubicBezTo>
                    <a:pt x="2470" y="666"/>
                    <a:pt x="2755" y="1996"/>
                    <a:pt x="2755" y="2027"/>
                  </a:cubicBezTo>
                  <a:cubicBezTo>
                    <a:pt x="2787" y="2154"/>
                    <a:pt x="2914" y="2281"/>
                    <a:pt x="3072" y="2281"/>
                  </a:cubicBezTo>
                  <a:cubicBezTo>
                    <a:pt x="3199" y="2281"/>
                    <a:pt x="3357" y="2154"/>
                    <a:pt x="3357" y="2027"/>
                  </a:cubicBezTo>
                  <a:cubicBezTo>
                    <a:pt x="3357" y="1996"/>
                    <a:pt x="3642" y="666"/>
                    <a:pt x="4529" y="666"/>
                  </a:cubicBezTo>
                  <a:close/>
                  <a:moveTo>
                    <a:pt x="1584" y="0"/>
                  </a:moveTo>
                  <a:cubicBezTo>
                    <a:pt x="665" y="0"/>
                    <a:pt x="0" y="729"/>
                    <a:pt x="0" y="1742"/>
                  </a:cubicBezTo>
                  <a:cubicBezTo>
                    <a:pt x="0" y="3421"/>
                    <a:pt x="2819" y="4687"/>
                    <a:pt x="2914" y="4751"/>
                  </a:cubicBezTo>
                  <a:cubicBezTo>
                    <a:pt x="2977" y="4782"/>
                    <a:pt x="3009" y="4782"/>
                    <a:pt x="3072" y="4782"/>
                  </a:cubicBezTo>
                  <a:cubicBezTo>
                    <a:pt x="3104" y="4782"/>
                    <a:pt x="3135" y="4782"/>
                    <a:pt x="3199" y="4751"/>
                  </a:cubicBezTo>
                  <a:cubicBezTo>
                    <a:pt x="3294" y="4687"/>
                    <a:pt x="6112" y="3421"/>
                    <a:pt x="6112" y="1742"/>
                  </a:cubicBezTo>
                  <a:cubicBezTo>
                    <a:pt x="6112" y="729"/>
                    <a:pt x="5447" y="0"/>
                    <a:pt x="4529" y="0"/>
                  </a:cubicBezTo>
                  <a:cubicBezTo>
                    <a:pt x="3769" y="0"/>
                    <a:pt x="3325" y="539"/>
                    <a:pt x="3040" y="1014"/>
                  </a:cubicBezTo>
                  <a:cubicBezTo>
                    <a:pt x="2787" y="539"/>
                    <a:pt x="2344" y="0"/>
                    <a:pt x="15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2" name="Google Shape;1208;p31">
              <a:extLst>
                <a:ext uri="{FF2B5EF4-FFF2-40B4-BE49-F238E27FC236}">
                  <a16:creationId xmlns:a16="http://schemas.microsoft.com/office/drawing/2014/main" id="{CB2AEDDB-BABA-4A34-9635-9351B750A7FD}"/>
                </a:ext>
              </a:extLst>
            </p:cNvPr>
            <p:cNvSpPr/>
            <p:nvPr/>
          </p:nvSpPr>
          <p:spPr>
            <a:xfrm>
              <a:off x="2226925" y="2715350"/>
              <a:ext cx="54650" cy="217750"/>
            </a:xfrm>
            <a:custGeom>
              <a:avLst/>
              <a:gdLst/>
              <a:ahLst/>
              <a:cxnLst/>
              <a:rect l="l" t="t" r="r" b="b"/>
              <a:pathLst>
                <a:path w="2186" h="8710" extrusionOk="0">
                  <a:moveTo>
                    <a:pt x="1" y="1"/>
                  </a:moveTo>
                  <a:lnTo>
                    <a:pt x="1" y="8710"/>
                  </a:lnTo>
                  <a:lnTo>
                    <a:pt x="2186" y="8710"/>
                  </a:lnTo>
                  <a:lnTo>
                    <a:pt x="2186" y="96"/>
                  </a:lnTo>
                  <a:lnTo>
                    <a:pt x="1521" y="96"/>
                  </a:lnTo>
                  <a:lnTo>
                    <a:pt x="1521" y="8077"/>
                  </a:lnTo>
                  <a:lnTo>
                    <a:pt x="634" y="8077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3" name="Google Shape;1209;p31">
              <a:extLst>
                <a:ext uri="{FF2B5EF4-FFF2-40B4-BE49-F238E27FC236}">
                  <a16:creationId xmlns:a16="http://schemas.microsoft.com/office/drawing/2014/main" id="{C048FFF1-53CB-4508-BA10-61392237E7BE}"/>
                </a:ext>
              </a:extLst>
            </p:cNvPr>
            <p:cNvSpPr/>
            <p:nvPr/>
          </p:nvSpPr>
          <p:spPr>
            <a:xfrm>
              <a:off x="2369450" y="2614025"/>
              <a:ext cx="479800" cy="15850"/>
            </a:xfrm>
            <a:custGeom>
              <a:avLst/>
              <a:gdLst/>
              <a:ahLst/>
              <a:cxnLst/>
              <a:rect l="l" t="t" r="r" b="b"/>
              <a:pathLst>
                <a:path w="19192" h="634" extrusionOk="0">
                  <a:moveTo>
                    <a:pt x="0" y="0"/>
                  </a:moveTo>
                  <a:lnTo>
                    <a:pt x="0" y="634"/>
                  </a:lnTo>
                  <a:lnTo>
                    <a:pt x="19192" y="634"/>
                  </a:lnTo>
                  <a:lnTo>
                    <a:pt x="191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4" name="Google Shape;1210;p31">
              <a:extLst>
                <a:ext uri="{FF2B5EF4-FFF2-40B4-BE49-F238E27FC236}">
                  <a16:creationId xmlns:a16="http://schemas.microsoft.com/office/drawing/2014/main" id="{9D678493-5805-4271-9028-48B6FF6454EF}"/>
                </a:ext>
              </a:extLst>
            </p:cNvPr>
            <p:cNvSpPr/>
            <p:nvPr/>
          </p:nvSpPr>
          <p:spPr>
            <a:xfrm>
              <a:off x="2732050" y="2621950"/>
              <a:ext cx="16650" cy="342825"/>
            </a:xfrm>
            <a:custGeom>
              <a:avLst/>
              <a:gdLst/>
              <a:ahLst/>
              <a:cxnLst/>
              <a:rect l="l" t="t" r="r" b="b"/>
              <a:pathLst>
                <a:path w="666" h="13713" extrusionOk="0">
                  <a:moveTo>
                    <a:pt x="1" y="0"/>
                  </a:moveTo>
                  <a:lnTo>
                    <a:pt x="1" y="13713"/>
                  </a:lnTo>
                  <a:lnTo>
                    <a:pt x="666" y="13713"/>
                  </a:lnTo>
                  <a:lnTo>
                    <a:pt x="6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5" name="Google Shape;1211;p31">
              <a:extLst>
                <a:ext uri="{FF2B5EF4-FFF2-40B4-BE49-F238E27FC236}">
                  <a16:creationId xmlns:a16="http://schemas.microsoft.com/office/drawing/2014/main" id="{8784202B-1E79-4D12-B359-AE8CEC0C8C49}"/>
                </a:ext>
              </a:extLst>
            </p:cNvPr>
            <p:cNvSpPr/>
            <p:nvPr/>
          </p:nvSpPr>
          <p:spPr>
            <a:xfrm>
              <a:off x="2740750" y="2670225"/>
              <a:ext cx="108500" cy="15875"/>
            </a:xfrm>
            <a:custGeom>
              <a:avLst/>
              <a:gdLst/>
              <a:ahLst/>
              <a:cxnLst/>
              <a:rect l="l" t="t" r="r" b="b"/>
              <a:pathLst>
                <a:path w="4340" h="635" extrusionOk="0">
                  <a:moveTo>
                    <a:pt x="1" y="1"/>
                  </a:moveTo>
                  <a:lnTo>
                    <a:pt x="1" y="634"/>
                  </a:lnTo>
                  <a:lnTo>
                    <a:pt x="4340" y="634"/>
                  </a:lnTo>
                  <a:lnTo>
                    <a:pt x="43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6" name="Google Shape;1212;p31">
              <a:extLst>
                <a:ext uri="{FF2B5EF4-FFF2-40B4-BE49-F238E27FC236}">
                  <a16:creationId xmlns:a16="http://schemas.microsoft.com/office/drawing/2014/main" id="{1663F905-EB3C-41B3-9D93-4AE633BF32EF}"/>
                </a:ext>
              </a:extLst>
            </p:cNvPr>
            <p:cNvSpPr/>
            <p:nvPr/>
          </p:nvSpPr>
          <p:spPr>
            <a:xfrm>
              <a:off x="2740750" y="2710600"/>
              <a:ext cx="108500" cy="15875"/>
            </a:xfrm>
            <a:custGeom>
              <a:avLst/>
              <a:gdLst/>
              <a:ahLst/>
              <a:cxnLst/>
              <a:rect l="l" t="t" r="r" b="b"/>
              <a:pathLst>
                <a:path w="4340" h="635" extrusionOk="0">
                  <a:moveTo>
                    <a:pt x="1" y="1"/>
                  </a:moveTo>
                  <a:lnTo>
                    <a:pt x="1" y="634"/>
                  </a:lnTo>
                  <a:lnTo>
                    <a:pt x="4340" y="634"/>
                  </a:lnTo>
                  <a:lnTo>
                    <a:pt x="43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7" name="Google Shape;1213;p31">
              <a:extLst>
                <a:ext uri="{FF2B5EF4-FFF2-40B4-BE49-F238E27FC236}">
                  <a16:creationId xmlns:a16="http://schemas.microsoft.com/office/drawing/2014/main" id="{4114663A-00B1-49E5-BEB9-6DC63A8CF48A}"/>
                </a:ext>
              </a:extLst>
            </p:cNvPr>
            <p:cNvSpPr/>
            <p:nvPr/>
          </p:nvSpPr>
          <p:spPr>
            <a:xfrm>
              <a:off x="-2497617" y="3010674"/>
              <a:ext cx="108500" cy="15850"/>
            </a:xfrm>
            <a:custGeom>
              <a:avLst/>
              <a:gdLst/>
              <a:ahLst/>
              <a:cxnLst/>
              <a:rect l="l" t="t" r="r" b="b"/>
              <a:pathLst>
                <a:path w="4340" h="634" extrusionOk="0">
                  <a:moveTo>
                    <a:pt x="1" y="1"/>
                  </a:moveTo>
                  <a:lnTo>
                    <a:pt x="1" y="634"/>
                  </a:lnTo>
                  <a:lnTo>
                    <a:pt x="4340" y="634"/>
                  </a:lnTo>
                  <a:lnTo>
                    <a:pt x="43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8" name="Google Shape;1214;p31">
              <a:extLst>
                <a:ext uri="{FF2B5EF4-FFF2-40B4-BE49-F238E27FC236}">
                  <a16:creationId xmlns:a16="http://schemas.microsoft.com/office/drawing/2014/main" id="{B9B2D853-7AEE-470E-8F38-7BBE1248B7F2}"/>
                </a:ext>
              </a:extLst>
            </p:cNvPr>
            <p:cNvSpPr/>
            <p:nvPr/>
          </p:nvSpPr>
          <p:spPr>
            <a:xfrm>
              <a:off x="2302925" y="2642525"/>
              <a:ext cx="415700" cy="290575"/>
            </a:xfrm>
            <a:custGeom>
              <a:avLst/>
              <a:gdLst/>
              <a:ahLst/>
              <a:cxnLst/>
              <a:rect l="l" t="t" r="r" b="b"/>
              <a:pathLst>
                <a:path w="16628" h="11623" extrusionOk="0">
                  <a:moveTo>
                    <a:pt x="2376" y="0"/>
                  </a:moveTo>
                  <a:lnTo>
                    <a:pt x="2376" y="634"/>
                  </a:lnTo>
                  <a:lnTo>
                    <a:pt x="15962" y="634"/>
                  </a:lnTo>
                  <a:lnTo>
                    <a:pt x="15962" y="10990"/>
                  </a:lnTo>
                  <a:lnTo>
                    <a:pt x="634" y="10990"/>
                  </a:lnTo>
                  <a:lnTo>
                    <a:pt x="634" y="2566"/>
                  </a:lnTo>
                  <a:lnTo>
                    <a:pt x="1" y="2566"/>
                  </a:lnTo>
                  <a:lnTo>
                    <a:pt x="1" y="11623"/>
                  </a:lnTo>
                  <a:lnTo>
                    <a:pt x="16627" y="11623"/>
                  </a:lnTo>
                  <a:lnTo>
                    <a:pt x="166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9" name="Google Shape;1215;p31">
              <a:extLst>
                <a:ext uri="{FF2B5EF4-FFF2-40B4-BE49-F238E27FC236}">
                  <a16:creationId xmlns:a16="http://schemas.microsoft.com/office/drawing/2014/main" id="{77984473-2262-41C5-8DED-165F9BED4C5D}"/>
                </a:ext>
              </a:extLst>
            </p:cNvPr>
            <p:cNvSpPr/>
            <p:nvPr/>
          </p:nvSpPr>
          <p:spPr>
            <a:xfrm>
              <a:off x="2404275" y="2777900"/>
              <a:ext cx="114825" cy="57825"/>
            </a:xfrm>
            <a:custGeom>
              <a:avLst/>
              <a:gdLst/>
              <a:ahLst/>
              <a:cxnLst/>
              <a:rect l="l" t="t" r="r" b="b"/>
              <a:pathLst>
                <a:path w="4593" h="2313" extrusionOk="0">
                  <a:moveTo>
                    <a:pt x="1" y="1"/>
                  </a:moveTo>
                  <a:cubicBezTo>
                    <a:pt x="1" y="1268"/>
                    <a:pt x="1014" y="2313"/>
                    <a:pt x="2281" y="2313"/>
                  </a:cubicBezTo>
                  <a:cubicBezTo>
                    <a:pt x="3548" y="2313"/>
                    <a:pt x="4561" y="1268"/>
                    <a:pt x="4593" y="1"/>
                  </a:cubicBezTo>
                  <a:lnTo>
                    <a:pt x="3928" y="1"/>
                  </a:lnTo>
                  <a:cubicBezTo>
                    <a:pt x="3928" y="919"/>
                    <a:pt x="3199" y="1679"/>
                    <a:pt x="2281" y="1679"/>
                  </a:cubicBezTo>
                  <a:cubicBezTo>
                    <a:pt x="1394" y="1679"/>
                    <a:pt x="634" y="919"/>
                    <a:pt x="6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 dirty="0"/>
            </a:p>
          </p:txBody>
        </p:sp>
        <p:sp>
          <p:nvSpPr>
            <p:cNvPr id="120" name="Google Shape;1216;p31">
              <a:extLst>
                <a:ext uri="{FF2B5EF4-FFF2-40B4-BE49-F238E27FC236}">
                  <a16:creationId xmlns:a16="http://schemas.microsoft.com/office/drawing/2014/main" id="{31970F10-65E0-4E9B-83DE-58B3E76D3695}"/>
                </a:ext>
              </a:extLst>
            </p:cNvPr>
            <p:cNvSpPr/>
            <p:nvPr/>
          </p:nvSpPr>
          <p:spPr>
            <a:xfrm>
              <a:off x="2502450" y="2720900"/>
              <a:ext cx="114825" cy="57025"/>
            </a:xfrm>
            <a:custGeom>
              <a:avLst/>
              <a:gdLst/>
              <a:ahLst/>
              <a:cxnLst/>
              <a:rect l="l" t="t" r="r" b="b"/>
              <a:pathLst>
                <a:path w="4593" h="2281" extrusionOk="0">
                  <a:moveTo>
                    <a:pt x="2281" y="1"/>
                  </a:moveTo>
                  <a:cubicBezTo>
                    <a:pt x="1014" y="1"/>
                    <a:pt x="1" y="1046"/>
                    <a:pt x="1" y="2281"/>
                  </a:cubicBezTo>
                  <a:lnTo>
                    <a:pt x="634" y="2281"/>
                  </a:lnTo>
                  <a:cubicBezTo>
                    <a:pt x="634" y="1394"/>
                    <a:pt x="1394" y="634"/>
                    <a:pt x="2281" y="634"/>
                  </a:cubicBezTo>
                  <a:cubicBezTo>
                    <a:pt x="3199" y="634"/>
                    <a:pt x="3928" y="1394"/>
                    <a:pt x="3928" y="2281"/>
                  </a:cubicBezTo>
                  <a:lnTo>
                    <a:pt x="4593" y="2281"/>
                  </a:lnTo>
                  <a:cubicBezTo>
                    <a:pt x="4593" y="1046"/>
                    <a:pt x="3547" y="1"/>
                    <a:pt x="22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 dirty="0"/>
            </a:p>
          </p:txBody>
        </p:sp>
        <p:sp>
          <p:nvSpPr>
            <p:cNvPr id="121" name="Google Shape;1217;p31">
              <a:extLst>
                <a:ext uri="{FF2B5EF4-FFF2-40B4-BE49-F238E27FC236}">
                  <a16:creationId xmlns:a16="http://schemas.microsoft.com/office/drawing/2014/main" id="{D5316E66-B9FA-4A73-8A01-B3405AFE3F8A}"/>
                </a:ext>
              </a:extLst>
            </p:cNvPr>
            <p:cNvSpPr/>
            <p:nvPr/>
          </p:nvSpPr>
          <p:spPr>
            <a:xfrm>
              <a:off x="2473950" y="2800075"/>
              <a:ext cx="60200" cy="63375"/>
            </a:xfrm>
            <a:custGeom>
              <a:avLst/>
              <a:gdLst/>
              <a:ahLst/>
              <a:cxnLst/>
              <a:rect l="l" t="t" r="r" b="b"/>
              <a:pathLst>
                <a:path w="2408" h="2535" extrusionOk="0">
                  <a:moveTo>
                    <a:pt x="1204" y="1046"/>
                  </a:moveTo>
                  <a:lnTo>
                    <a:pt x="1521" y="1901"/>
                  </a:lnTo>
                  <a:lnTo>
                    <a:pt x="887" y="1901"/>
                  </a:lnTo>
                  <a:lnTo>
                    <a:pt x="1204" y="1046"/>
                  </a:lnTo>
                  <a:close/>
                  <a:moveTo>
                    <a:pt x="887" y="1"/>
                  </a:moveTo>
                  <a:lnTo>
                    <a:pt x="0" y="2534"/>
                  </a:lnTo>
                  <a:lnTo>
                    <a:pt x="2407" y="2534"/>
                  </a:lnTo>
                  <a:lnTo>
                    <a:pt x="1489" y="1"/>
                  </a:lnTo>
                  <a:lnTo>
                    <a:pt x="1204" y="96"/>
                  </a:lnTo>
                  <a:lnTo>
                    <a:pt x="88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2" name="Google Shape;1218;p31">
              <a:extLst>
                <a:ext uri="{FF2B5EF4-FFF2-40B4-BE49-F238E27FC236}">
                  <a16:creationId xmlns:a16="http://schemas.microsoft.com/office/drawing/2014/main" id="{C4C955B5-7138-4C39-BD1F-B9FE0F9CF6F6}"/>
                </a:ext>
              </a:extLst>
            </p:cNvPr>
            <p:cNvSpPr/>
            <p:nvPr/>
          </p:nvSpPr>
          <p:spPr>
            <a:xfrm>
              <a:off x="2489000" y="2847575"/>
              <a:ext cx="30900" cy="44375"/>
            </a:xfrm>
            <a:custGeom>
              <a:avLst/>
              <a:gdLst/>
              <a:ahLst/>
              <a:cxnLst/>
              <a:rect l="l" t="t" r="r" b="b"/>
              <a:pathLst>
                <a:path w="1236" h="1775" extrusionOk="0">
                  <a:moveTo>
                    <a:pt x="0" y="1"/>
                  </a:moveTo>
                  <a:lnTo>
                    <a:pt x="0" y="1774"/>
                  </a:lnTo>
                  <a:lnTo>
                    <a:pt x="1235" y="1774"/>
                  </a:lnTo>
                  <a:lnTo>
                    <a:pt x="12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</p:grpSp>
      <p:grpSp>
        <p:nvGrpSpPr>
          <p:cNvPr id="123" name="Google Shape;1219;p31">
            <a:extLst>
              <a:ext uri="{FF2B5EF4-FFF2-40B4-BE49-F238E27FC236}">
                <a16:creationId xmlns:a16="http://schemas.microsoft.com/office/drawing/2014/main" id="{290A35B1-59C1-4402-8F57-B9EFF818BF67}"/>
              </a:ext>
            </a:extLst>
          </p:cNvPr>
          <p:cNvGrpSpPr/>
          <p:nvPr/>
        </p:nvGrpSpPr>
        <p:grpSpPr>
          <a:xfrm>
            <a:off x="9376751" y="3292446"/>
            <a:ext cx="401024" cy="552424"/>
            <a:chOff x="4251375" y="2492875"/>
            <a:chExt cx="505950" cy="561375"/>
          </a:xfrm>
        </p:grpSpPr>
        <p:sp>
          <p:nvSpPr>
            <p:cNvPr id="124" name="Google Shape;1220;p31">
              <a:extLst>
                <a:ext uri="{FF2B5EF4-FFF2-40B4-BE49-F238E27FC236}">
                  <a16:creationId xmlns:a16="http://schemas.microsoft.com/office/drawing/2014/main" id="{DE0D398F-C871-4D61-B6D9-0EB5BE187DFF}"/>
                </a:ext>
              </a:extLst>
            </p:cNvPr>
            <p:cNvSpPr/>
            <p:nvPr/>
          </p:nvSpPr>
          <p:spPr>
            <a:xfrm>
              <a:off x="4251375" y="2492875"/>
              <a:ext cx="429150" cy="561375"/>
            </a:xfrm>
            <a:custGeom>
              <a:avLst/>
              <a:gdLst/>
              <a:ahLst/>
              <a:cxnLst/>
              <a:rect l="l" t="t" r="r" b="b"/>
              <a:pathLst>
                <a:path w="17166" h="22455" extrusionOk="0">
                  <a:moveTo>
                    <a:pt x="1" y="1"/>
                  </a:moveTo>
                  <a:lnTo>
                    <a:pt x="1" y="18337"/>
                  </a:lnTo>
                  <a:cubicBezTo>
                    <a:pt x="1" y="20586"/>
                    <a:pt x="1837" y="22454"/>
                    <a:pt x="4117" y="22454"/>
                  </a:cubicBezTo>
                  <a:lnTo>
                    <a:pt x="17165" y="22454"/>
                  </a:lnTo>
                  <a:lnTo>
                    <a:pt x="17165" y="21884"/>
                  </a:lnTo>
                  <a:lnTo>
                    <a:pt x="4117" y="21884"/>
                  </a:lnTo>
                  <a:cubicBezTo>
                    <a:pt x="2154" y="21884"/>
                    <a:pt x="571" y="20301"/>
                    <a:pt x="571" y="18337"/>
                  </a:cubicBezTo>
                  <a:lnTo>
                    <a:pt x="571" y="571"/>
                  </a:lnTo>
                  <a:lnTo>
                    <a:pt x="13682" y="571"/>
                  </a:lnTo>
                  <a:lnTo>
                    <a:pt x="13682" y="6746"/>
                  </a:lnTo>
                  <a:lnTo>
                    <a:pt x="14252" y="6746"/>
                  </a:lnTo>
                  <a:lnTo>
                    <a:pt x="142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5" name="Google Shape;1221;p31">
              <a:extLst>
                <a:ext uri="{FF2B5EF4-FFF2-40B4-BE49-F238E27FC236}">
                  <a16:creationId xmlns:a16="http://schemas.microsoft.com/office/drawing/2014/main" id="{1F05EF0D-ACBB-4A5C-AD26-3783C3A73A7A}"/>
                </a:ext>
              </a:extLst>
            </p:cNvPr>
            <p:cNvSpPr/>
            <p:nvPr/>
          </p:nvSpPr>
          <p:spPr>
            <a:xfrm>
              <a:off x="4593400" y="2654400"/>
              <a:ext cx="163925" cy="399850"/>
            </a:xfrm>
            <a:custGeom>
              <a:avLst/>
              <a:gdLst/>
              <a:ahLst/>
              <a:cxnLst/>
              <a:rect l="l" t="t" r="r" b="b"/>
              <a:pathLst>
                <a:path w="6557" h="15994" extrusionOk="0">
                  <a:moveTo>
                    <a:pt x="5986" y="570"/>
                  </a:moveTo>
                  <a:lnTo>
                    <a:pt x="5986" y="12700"/>
                  </a:lnTo>
                  <a:cubicBezTo>
                    <a:pt x="5986" y="14188"/>
                    <a:pt x="4783" y="15423"/>
                    <a:pt x="3294" y="15423"/>
                  </a:cubicBezTo>
                  <a:cubicBezTo>
                    <a:pt x="1774" y="15423"/>
                    <a:pt x="571" y="14188"/>
                    <a:pt x="571" y="12700"/>
                  </a:cubicBezTo>
                  <a:lnTo>
                    <a:pt x="571" y="570"/>
                  </a:lnTo>
                  <a:close/>
                  <a:moveTo>
                    <a:pt x="1" y="0"/>
                  </a:moveTo>
                  <a:lnTo>
                    <a:pt x="1" y="12700"/>
                  </a:lnTo>
                  <a:cubicBezTo>
                    <a:pt x="1" y="14505"/>
                    <a:pt x="1489" y="15993"/>
                    <a:pt x="3294" y="15993"/>
                  </a:cubicBezTo>
                  <a:cubicBezTo>
                    <a:pt x="5099" y="15993"/>
                    <a:pt x="6556" y="14505"/>
                    <a:pt x="6556" y="12700"/>
                  </a:cubicBezTo>
                  <a:lnTo>
                    <a:pt x="65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6" name="Google Shape;1222;p31">
              <a:extLst>
                <a:ext uri="{FF2B5EF4-FFF2-40B4-BE49-F238E27FC236}">
                  <a16:creationId xmlns:a16="http://schemas.microsoft.com/office/drawing/2014/main" id="{9557557E-7674-4D74-BEB9-B4A2E078A46D}"/>
                </a:ext>
              </a:extLst>
            </p:cNvPr>
            <p:cNvSpPr/>
            <p:nvPr/>
          </p:nvSpPr>
          <p:spPr>
            <a:xfrm>
              <a:off x="4642500" y="2661525"/>
              <a:ext cx="70475" cy="392725"/>
            </a:xfrm>
            <a:custGeom>
              <a:avLst/>
              <a:gdLst/>
              <a:ahLst/>
              <a:cxnLst/>
              <a:rect l="l" t="t" r="r" b="b"/>
              <a:pathLst>
                <a:path w="2819" h="15709" extrusionOk="0">
                  <a:moveTo>
                    <a:pt x="2249" y="0"/>
                  </a:moveTo>
                  <a:lnTo>
                    <a:pt x="2249" y="12858"/>
                  </a:lnTo>
                  <a:cubicBezTo>
                    <a:pt x="2249" y="14125"/>
                    <a:pt x="1235" y="15138"/>
                    <a:pt x="0" y="15138"/>
                  </a:cubicBezTo>
                  <a:lnTo>
                    <a:pt x="0" y="15708"/>
                  </a:lnTo>
                  <a:cubicBezTo>
                    <a:pt x="1552" y="15708"/>
                    <a:pt x="2819" y="14410"/>
                    <a:pt x="2819" y="12858"/>
                  </a:cubicBezTo>
                  <a:lnTo>
                    <a:pt x="28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7" name="Google Shape;1223;p31">
              <a:extLst>
                <a:ext uri="{FF2B5EF4-FFF2-40B4-BE49-F238E27FC236}">
                  <a16:creationId xmlns:a16="http://schemas.microsoft.com/office/drawing/2014/main" id="{71E8AEA1-2A1A-4429-840A-4BFE1A662099}"/>
                </a:ext>
              </a:extLst>
            </p:cNvPr>
            <p:cNvSpPr/>
            <p:nvPr/>
          </p:nvSpPr>
          <p:spPr>
            <a:xfrm>
              <a:off x="4329750" y="2566525"/>
              <a:ext cx="141750" cy="75225"/>
            </a:xfrm>
            <a:custGeom>
              <a:avLst/>
              <a:gdLst/>
              <a:ahLst/>
              <a:cxnLst/>
              <a:rect l="l" t="t" r="r" b="b"/>
              <a:pathLst>
                <a:path w="5670" h="3009" extrusionOk="0">
                  <a:moveTo>
                    <a:pt x="1521" y="0"/>
                  </a:moveTo>
                  <a:cubicBezTo>
                    <a:pt x="697" y="0"/>
                    <a:pt x="1" y="697"/>
                    <a:pt x="1" y="1520"/>
                  </a:cubicBezTo>
                  <a:cubicBezTo>
                    <a:pt x="1" y="2344"/>
                    <a:pt x="697" y="3009"/>
                    <a:pt x="1521" y="3009"/>
                  </a:cubicBezTo>
                  <a:lnTo>
                    <a:pt x="5194" y="3009"/>
                  </a:lnTo>
                  <a:lnTo>
                    <a:pt x="5194" y="2439"/>
                  </a:lnTo>
                  <a:lnTo>
                    <a:pt x="1521" y="2439"/>
                  </a:lnTo>
                  <a:cubicBezTo>
                    <a:pt x="982" y="2439"/>
                    <a:pt x="571" y="2027"/>
                    <a:pt x="571" y="1520"/>
                  </a:cubicBezTo>
                  <a:cubicBezTo>
                    <a:pt x="571" y="982"/>
                    <a:pt x="982" y="570"/>
                    <a:pt x="1521" y="570"/>
                  </a:cubicBezTo>
                  <a:lnTo>
                    <a:pt x="5670" y="570"/>
                  </a:lnTo>
                  <a:lnTo>
                    <a:pt x="56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8" name="Google Shape;1224;p31">
              <a:extLst>
                <a:ext uri="{FF2B5EF4-FFF2-40B4-BE49-F238E27FC236}">
                  <a16:creationId xmlns:a16="http://schemas.microsoft.com/office/drawing/2014/main" id="{0EB958E4-ECED-49F5-92E8-29F990847E30}"/>
                </a:ext>
              </a:extLst>
            </p:cNvPr>
            <p:cNvSpPr/>
            <p:nvPr/>
          </p:nvSpPr>
          <p:spPr>
            <a:xfrm>
              <a:off x="4307600" y="2627475"/>
              <a:ext cx="243875" cy="137000"/>
            </a:xfrm>
            <a:custGeom>
              <a:avLst/>
              <a:gdLst/>
              <a:ahLst/>
              <a:cxnLst/>
              <a:rect l="l" t="t" r="r" b="b"/>
              <a:pathLst>
                <a:path w="9755" h="5480" extrusionOk="0">
                  <a:moveTo>
                    <a:pt x="7189" y="1"/>
                  </a:moveTo>
                  <a:lnTo>
                    <a:pt x="7189" y="571"/>
                  </a:lnTo>
                  <a:lnTo>
                    <a:pt x="8234" y="571"/>
                  </a:lnTo>
                  <a:cubicBezTo>
                    <a:pt x="8772" y="571"/>
                    <a:pt x="9184" y="982"/>
                    <a:pt x="9184" y="1521"/>
                  </a:cubicBezTo>
                  <a:cubicBezTo>
                    <a:pt x="9184" y="2028"/>
                    <a:pt x="8772" y="2439"/>
                    <a:pt x="8234" y="2439"/>
                  </a:cubicBezTo>
                  <a:lnTo>
                    <a:pt x="1520" y="2439"/>
                  </a:lnTo>
                  <a:cubicBezTo>
                    <a:pt x="697" y="2439"/>
                    <a:pt x="0" y="3136"/>
                    <a:pt x="0" y="3959"/>
                  </a:cubicBezTo>
                  <a:cubicBezTo>
                    <a:pt x="0" y="4783"/>
                    <a:pt x="697" y="5479"/>
                    <a:pt x="1520" y="5479"/>
                  </a:cubicBezTo>
                  <a:lnTo>
                    <a:pt x="2185" y="5479"/>
                  </a:lnTo>
                  <a:lnTo>
                    <a:pt x="2185" y="4909"/>
                  </a:lnTo>
                  <a:lnTo>
                    <a:pt x="1520" y="4909"/>
                  </a:lnTo>
                  <a:cubicBezTo>
                    <a:pt x="1013" y="4909"/>
                    <a:pt x="570" y="4466"/>
                    <a:pt x="570" y="3959"/>
                  </a:cubicBezTo>
                  <a:cubicBezTo>
                    <a:pt x="570" y="3453"/>
                    <a:pt x="1013" y="3009"/>
                    <a:pt x="1520" y="3009"/>
                  </a:cubicBezTo>
                  <a:lnTo>
                    <a:pt x="8234" y="3009"/>
                  </a:lnTo>
                  <a:cubicBezTo>
                    <a:pt x="9057" y="3009"/>
                    <a:pt x="9754" y="2344"/>
                    <a:pt x="9754" y="1521"/>
                  </a:cubicBezTo>
                  <a:cubicBezTo>
                    <a:pt x="9754" y="697"/>
                    <a:pt x="9057" y="1"/>
                    <a:pt x="82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9" name="Google Shape;1225;p31">
              <a:extLst>
                <a:ext uri="{FF2B5EF4-FFF2-40B4-BE49-F238E27FC236}">
                  <a16:creationId xmlns:a16="http://schemas.microsoft.com/office/drawing/2014/main" id="{71C8417E-6461-48F6-9B32-90623BF06532}"/>
                </a:ext>
              </a:extLst>
            </p:cNvPr>
            <p:cNvSpPr/>
            <p:nvPr/>
          </p:nvSpPr>
          <p:spPr>
            <a:xfrm>
              <a:off x="4323425" y="2933075"/>
              <a:ext cx="59400" cy="14275"/>
            </a:xfrm>
            <a:custGeom>
              <a:avLst/>
              <a:gdLst/>
              <a:ahLst/>
              <a:cxnLst/>
              <a:rect l="l" t="t" r="r" b="b"/>
              <a:pathLst>
                <a:path w="2376" h="571" extrusionOk="0">
                  <a:moveTo>
                    <a:pt x="0" y="1"/>
                  </a:moveTo>
                  <a:lnTo>
                    <a:pt x="0" y="571"/>
                  </a:lnTo>
                  <a:lnTo>
                    <a:pt x="2376" y="571"/>
                  </a:lnTo>
                  <a:lnTo>
                    <a:pt x="237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30" name="Google Shape;1226;p31">
              <a:extLst>
                <a:ext uri="{FF2B5EF4-FFF2-40B4-BE49-F238E27FC236}">
                  <a16:creationId xmlns:a16="http://schemas.microsoft.com/office/drawing/2014/main" id="{C2A0AA62-5A48-4CB9-A0DC-9F166CE41A80}"/>
                </a:ext>
              </a:extLst>
            </p:cNvPr>
            <p:cNvSpPr/>
            <p:nvPr/>
          </p:nvSpPr>
          <p:spPr>
            <a:xfrm>
              <a:off x="4347175" y="2750200"/>
              <a:ext cx="158375" cy="197150"/>
            </a:xfrm>
            <a:custGeom>
              <a:avLst/>
              <a:gdLst/>
              <a:ahLst/>
              <a:cxnLst/>
              <a:rect l="l" t="t" r="r" b="b"/>
              <a:pathLst>
                <a:path w="6335" h="7886" extrusionOk="0">
                  <a:moveTo>
                    <a:pt x="2946" y="0"/>
                  </a:moveTo>
                  <a:lnTo>
                    <a:pt x="2946" y="539"/>
                  </a:lnTo>
                  <a:lnTo>
                    <a:pt x="4814" y="539"/>
                  </a:lnTo>
                  <a:cubicBezTo>
                    <a:pt x="5353" y="539"/>
                    <a:pt x="5764" y="982"/>
                    <a:pt x="5764" y="1489"/>
                  </a:cubicBezTo>
                  <a:cubicBezTo>
                    <a:pt x="5764" y="2027"/>
                    <a:pt x="5353" y="2439"/>
                    <a:pt x="4814" y="2439"/>
                  </a:cubicBezTo>
                  <a:lnTo>
                    <a:pt x="1521" y="2439"/>
                  </a:lnTo>
                  <a:cubicBezTo>
                    <a:pt x="697" y="2439"/>
                    <a:pt x="0" y="3104"/>
                    <a:pt x="0" y="3927"/>
                  </a:cubicBezTo>
                  <a:cubicBezTo>
                    <a:pt x="0" y="4782"/>
                    <a:pt x="697" y="5447"/>
                    <a:pt x="1521" y="5447"/>
                  </a:cubicBezTo>
                  <a:lnTo>
                    <a:pt x="3326" y="5447"/>
                  </a:lnTo>
                  <a:cubicBezTo>
                    <a:pt x="3864" y="5447"/>
                    <a:pt x="4276" y="5859"/>
                    <a:pt x="4276" y="6397"/>
                  </a:cubicBezTo>
                  <a:cubicBezTo>
                    <a:pt x="4276" y="6904"/>
                    <a:pt x="3864" y="7316"/>
                    <a:pt x="3326" y="7316"/>
                  </a:cubicBezTo>
                  <a:lnTo>
                    <a:pt x="3326" y="7886"/>
                  </a:lnTo>
                  <a:cubicBezTo>
                    <a:pt x="4149" y="7886"/>
                    <a:pt x="4846" y="7221"/>
                    <a:pt x="4846" y="6397"/>
                  </a:cubicBezTo>
                  <a:cubicBezTo>
                    <a:pt x="4846" y="5542"/>
                    <a:pt x="4149" y="4877"/>
                    <a:pt x="3326" y="4877"/>
                  </a:cubicBezTo>
                  <a:lnTo>
                    <a:pt x="1521" y="4877"/>
                  </a:lnTo>
                  <a:cubicBezTo>
                    <a:pt x="1014" y="4877"/>
                    <a:pt x="571" y="4466"/>
                    <a:pt x="571" y="3927"/>
                  </a:cubicBezTo>
                  <a:cubicBezTo>
                    <a:pt x="571" y="3421"/>
                    <a:pt x="1014" y="3009"/>
                    <a:pt x="1521" y="3009"/>
                  </a:cubicBezTo>
                  <a:lnTo>
                    <a:pt x="4814" y="3009"/>
                  </a:lnTo>
                  <a:cubicBezTo>
                    <a:pt x="5638" y="3009"/>
                    <a:pt x="6334" y="2312"/>
                    <a:pt x="6334" y="1489"/>
                  </a:cubicBezTo>
                  <a:cubicBezTo>
                    <a:pt x="6334" y="665"/>
                    <a:pt x="5638" y="0"/>
                    <a:pt x="48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 dirty="0"/>
            </a:p>
          </p:txBody>
        </p:sp>
      </p:grpSp>
      <p:sp>
        <p:nvSpPr>
          <p:cNvPr id="146" name="Google Shape;1169;p31">
            <a:extLst>
              <a:ext uri="{FF2B5EF4-FFF2-40B4-BE49-F238E27FC236}">
                <a16:creationId xmlns:a16="http://schemas.microsoft.com/office/drawing/2014/main" id="{E976C8F6-54DB-4AB9-8D82-A9AB514946F6}"/>
              </a:ext>
            </a:extLst>
          </p:cNvPr>
          <p:cNvSpPr txBox="1"/>
          <p:nvPr/>
        </p:nvSpPr>
        <p:spPr>
          <a:xfrm>
            <a:off x="7513693" y="3315093"/>
            <a:ext cx="1618813" cy="31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r>
              <a:rPr lang="es-ES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Gestión de archivo</a:t>
            </a:r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grpSp>
        <p:nvGrpSpPr>
          <p:cNvPr id="148" name="Google Shape;2051;p42">
            <a:extLst>
              <a:ext uri="{FF2B5EF4-FFF2-40B4-BE49-F238E27FC236}">
                <a16:creationId xmlns:a16="http://schemas.microsoft.com/office/drawing/2014/main" id="{66673C9D-F1C7-4F95-88C2-CEAACEBC9512}"/>
              </a:ext>
            </a:extLst>
          </p:cNvPr>
          <p:cNvGrpSpPr/>
          <p:nvPr/>
        </p:nvGrpSpPr>
        <p:grpSpPr>
          <a:xfrm>
            <a:off x="9373673" y="1878833"/>
            <a:ext cx="488583" cy="563026"/>
            <a:chOff x="3169979" y="2850055"/>
            <a:chExt cx="251278" cy="286694"/>
          </a:xfrm>
        </p:grpSpPr>
        <p:sp>
          <p:nvSpPr>
            <p:cNvPr id="149" name="Google Shape;2052;p42">
              <a:extLst>
                <a:ext uri="{FF2B5EF4-FFF2-40B4-BE49-F238E27FC236}">
                  <a16:creationId xmlns:a16="http://schemas.microsoft.com/office/drawing/2014/main" id="{2EE67615-AE2F-40D8-B0A3-0BEFD01C2F92}"/>
                </a:ext>
              </a:extLst>
            </p:cNvPr>
            <p:cNvSpPr/>
            <p:nvPr/>
          </p:nvSpPr>
          <p:spPr>
            <a:xfrm>
              <a:off x="3169979" y="2850055"/>
              <a:ext cx="251278" cy="286694"/>
            </a:xfrm>
            <a:custGeom>
              <a:avLst/>
              <a:gdLst/>
              <a:ahLst/>
              <a:cxnLst/>
              <a:rect l="l" t="t" r="r" b="b"/>
              <a:pathLst>
                <a:path w="7918" h="9034" extrusionOk="0">
                  <a:moveTo>
                    <a:pt x="3667" y="0"/>
                  </a:moveTo>
                  <a:cubicBezTo>
                    <a:pt x="2763" y="0"/>
                    <a:pt x="1883" y="342"/>
                    <a:pt x="1299" y="926"/>
                  </a:cubicBezTo>
                  <a:cubicBezTo>
                    <a:pt x="666" y="1591"/>
                    <a:pt x="349" y="2478"/>
                    <a:pt x="412" y="3523"/>
                  </a:cubicBezTo>
                  <a:cubicBezTo>
                    <a:pt x="444" y="4188"/>
                    <a:pt x="824" y="4790"/>
                    <a:pt x="1141" y="5296"/>
                  </a:cubicBezTo>
                  <a:cubicBezTo>
                    <a:pt x="1172" y="5360"/>
                    <a:pt x="1236" y="5455"/>
                    <a:pt x="1267" y="5518"/>
                  </a:cubicBezTo>
                  <a:lnTo>
                    <a:pt x="1267" y="6943"/>
                  </a:lnTo>
                  <a:lnTo>
                    <a:pt x="0" y="8210"/>
                  </a:lnTo>
                  <a:lnTo>
                    <a:pt x="444" y="8621"/>
                  </a:lnTo>
                  <a:lnTo>
                    <a:pt x="1901" y="7228"/>
                  </a:lnTo>
                  <a:lnTo>
                    <a:pt x="1901" y="5360"/>
                  </a:lnTo>
                  <a:lnTo>
                    <a:pt x="1837" y="5265"/>
                  </a:lnTo>
                  <a:cubicBezTo>
                    <a:pt x="1774" y="5170"/>
                    <a:pt x="1711" y="5075"/>
                    <a:pt x="1647" y="4948"/>
                  </a:cubicBezTo>
                  <a:cubicBezTo>
                    <a:pt x="1362" y="4504"/>
                    <a:pt x="1046" y="3998"/>
                    <a:pt x="1014" y="3459"/>
                  </a:cubicBezTo>
                  <a:cubicBezTo>
                    <a:pt x="951" y="2604"/>
                    <a:pt x="1236" y="1908"/>
                    <a:pt x="1742" y="1369"/>
                  </a:cubicBezTo>
                  <a:cubicBezTo>
                    <a:pt x="2223" y="888"/>
                    <a:pt x="2933" y="607"/>
                    <a:pt x="3708" y="607"/>
                  </a:cubicBezTo>
                  <a:cubicBezTo>
                    <a:pt x="3750" y="607"/>
                    <a:pt x="3791" y="608"/>
                    <a:pt x="3832" y="609"/>
                  </a:cubicBezTo>
                  <a:cubicBezTo>
                    <a:pt x="5448" y="704"/>
                    <a:pt x="6398" y="1718"/>
                    <a:pt x="6429" y="3333"/>
                  </a:cubicBezTo>
                  <a:lnTo>
                    <a:pt x="6398" y="3839"/>
                  </a:lnTo>
                  <a:lnTo>
                    <a:pt x="7063" y="5265"/>
                  </a:lnTo>
                  <a:lnTo>
                    <a:pt x="6334" y="5581"/>
                  </a:lnTo>
                  <a:lnTo>
                    <a:pt x="6208" y="6943"/>
                  </a:lnTo>
                  <a:lnTo>
                    <a:pt x="4086" y="6753"/>
                  </a:lnTo>
                  <a:lnTo>
                    <a:pt x="4054" y="7386"/>
                  </a:lnTo>
                  <a:lnTo>
                    <a:pt x="5258" y="7481"/>
                  </a:lnTo>
                  <a:lnTo>
                    <a:pt x="5258" y="9033"/>
                  </a:lnTo>
                  <a:lnTo>
                    <a:pt x="5891" y="9033"/>
                  </a:lnTo>
                  <a:lnTo>
                    <a:pt x="5891" y="7513"/>
                  </a:lnTo>
                  <a:lnTo>
                    <a:pt x="6746" y="7576"/>
                  </a:lnTo>
                  <a:lnTo>
                    <a:pt x="6936" y="5993"/>
                  </a:lnTo>
                  <a:lnTo>
                    <a:pt x="7918" y="5581"/>
                  </a:lnTo>
                  <a:lnTo>
                    <a:pt x="7063" y="3744"/>
                  </a:lnTo>
                  <a:lnTo>
                    <a:pt x="7126" y="3364"/>
                  </a:lnTo>
                  <a:lnTo>
                    <a:pt x="7126" y="3333"/>
                  </a:lnTo>
                  <a:cubicBezTo>
                    <a:pt x="7126" y="1401"/>
                    <a:pt x="5859" y="103"/>
                    <a:pt x="3896" y="8"/>
                  </a:cubicBezTo>
                  <a:cubicBezTo>
                    <a:pt x="3819" y="3"/>
                    <a:pt x="3743" y="0"/>
                    <a:pt x="3667" y="0"/>
                  </a:cubicBezTo>
                  <a:close/>
                </a:path>
              </a:pathLst>
            </a:custGeom>
            <a:solidFill>
              <a:srgbClr val="0D0C12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50" name="Google Shape;2053;p42">
              <a:extLst>
                <a:ext uri="{FF2B5EF4-FFF2-40B4-BE49-F238E27FC236}">
                  <a16:creationId xmlns:a16="http://schemas.microsoft.com/office/drawing/2014/main" id="{B4B3E3A4-70A6-4383-9834-5CDA836B8576}"/>
                </a:ext>
              </a:extLst>
            </p:cNvPr>
            <p:cNvSpPr/>
            <p:nvPr/>
          </p:nvSpPr>
          <p:spPr>
            <a:xfrm>
              <a:off x="3218217" y="2884202"/>
              <a:ext cx="137730" cy="131922"/>
            </a:xfrm>
            <a:custGeom>
              <a:avLst/>
              <a:gdLst/>
              <a:ahLst/>
              <a:cxnLst/>
              <a:rect l="l" t="t" r="r" b="b"/>
              <a:pathLst>
                <a:path w="4340" h="4157" extrusionOk="0">
                  <a:moveTo>
                    <a:pt x="2407" y="293"/>
                  </a:moveTo>
                  <a:cubicBezTo>
                    <a:pt x="2439" y="293"/>
                    <a:pt x="2471" y="325"/>
                    <a:pt x="2502" y="325"/>
                  </a:cubicBezTo>
                  <a:lnTo>
                    <a:pt x="2407" y="515"/>
                  </a:lnTo>
                  <a:lnTo>
                    <a:pt x="2692" y="642"/>
                  </a:lnTo>
                  <a:lnTo>
                    <a:pt x="2819" y="357"/>
                  </a:lnTo>
                  <a:cubicBezTo>
                    <a:pt x="2946" y="388"/>
                    <a:pt x="3072" y="420"/>
                    <a:pt x="3199" y="483"/>
                  </a:cubicBezTo>
                  <a:cubicBezTo>
                    <a:pt x="3009" y="768"/>
                    <a:pt x="2977" y="1212"/>
                    <a:pt x="3104" y="1433"/>
                  </a:cubicBezTo>
                  <a:lnTo>
                    <a:pt x="3357" y="1275"/>
                  </a:lnTo>
                  <a:cubicBezTo>
                    <a:pt x="3294" y="1148"/>
                    <a:pt x="3326" y="832"/>
                    <a:pt x="3453" y="642"/>
                  </a:cubicBezTo>
                  <a:cubicBezTo>
                    <a:pt x="3643" y="768"/>
                    <a:pt x="3801" y="927"/>
                    <a:pt x="3959" y="1117"/>
                  </a:cubicBezTo>
                  <a:cubicBezTo>
                    <a:pt x="4023" y="1243"/>
                    <a:pt x="3991" y="1338"/>
                    <a:pt x="3959" y="1402"/>
                  </a:cubicBezTo>
                  <a:cubicBezTo>
                    <a:pt x="3928" y="1497"/>
                    <a:pt x="3833" y="1560"/>
                    <a:pt x="3738" y="1592"/>
                  </a:cubicBezTo>
                  <a:lnTo>
                    <a:pt x="3199" y="1655"/>
                  </a:lnTo>
                  <a:cubicBezTo>
                    <a:pt x="3072" y="1687"/>
                    <a:pt x="2946" y="1782"/>
                    <a:pt x="2851" y="1877"/>
                  </a:cubicBezTo>
                  <a:cubicBezTo>
                    <a:pt x="2756" y="1687"/>
                    <a:pt x="2597" y="1528"/>
                    <a:pt x="2376" y="1433"/>
                  </a:cubicBezTo>
                  <a:cubicBezTo>
                    <a:pt x="2407" y="1307"/>
                    <a:pt x="2502" y="1117"/>
                    <a:pt x="2566" y="958"/>
                  </a:cubicBezTo>
                  <a:lnTo>
                    <a:pt x="2281" y="832"/>
                  </a:lnTo>
                  <a:cubicBezTo>
                    <a:pt x="2186" y="1053"/>
                    <a:pt x="2122" y="1212"/>
                    <a:pt x="2091" y="1307"/>
                  </a:cubicBezTo>
                  <a:cubicBezTo>
                    <a:pt x="1869" y="1243"/>
                    <a:pt x="1584" y="1212"/>
                    <a:pt x="1299" y="1212"/>
                  </a:cubicBezTo>
                  <a:lnTo>
                    <a:pt x="1299" y="1497"/>
                  </a:lnTo>
                  <a:cubicBezTo>
                    <a:pt x="1869" y="1497"/>
                    <a:pt x="2597" y="1813"/>
                    <a:pt x="2724" y="2193"/>
                  </a:cubicBezTo>
                  <a:lnTo>
                    <a:pt x="2692" y="2257"/>
                  </a:lnTo>
                  <a:cubicBezTo>
                    <a:pt x="2692" y="2510"/>
                    <a:pt x="2566" y="2510"/>
                    <a:pt x="2502" y="2510"/>
                  </a:cubicBezTo>
                  <a:lnTo>
                    <a:pt x="1141" y="2668"/>
                  </a:lnTo>
                  <a:cubicBezTo>
                    <a:pt x="1172" y="2542"/>
                    <a:pt x="1236" y="2447"/>
                    <a:pt x="1331" y="2383"/>
                  </a:cubicBezTo>
                  <a:cubicBezTo>
                    <a:pt x="1426" y="2312"/>
                    <a:pt x="1556" y="2277"/>
                    <a:pt x="1696" y="2277"/>
                  </a:cubicBezTo>
                  <a:cubicBezTo>
                    <a:pt x="1742" y="2277"/>
                    <a:pt x="1790" y="2280"/>
                    <a:pt x="1837" y="2288"/>
                  </a:cubicBezTo>
                  <a:lnTo>
                    <a:pt x="1869" y="1972"/>
                  </a:lnTo>
                  <a:cubicBezTo>
                    <a:pt x="1812" y="1965"/>
                    <a:pt x="1755" y="1961"/>
                    <a:pt x="1699" y="1961"/>
                  </a:cubicBezTo>
                  <a:cubicBezTo>
                    <a:pt x="1505" y="1961"/>
                    <a:pt x="1320" y="2007"/>
                    <a:pt x="1172" y="2130"/>
                  </a:cubicBezTo>
                  <a:cubicBezTo>
                    <a:pt x="982" y="2257"/>
                    <a:pt x="856" y="2447"/>
                    <a:pt x="792" y="2700"/>
                  </a:cubicBezTo>
                  <a:lnTo>
                    <a:pt x="539" y="2732"/>
                  </a:lnTo>
                  <a:lnTo>
                    <a:pt x="507" y="2732"/>
                  </a:lnTo>
                  <a:cubicBezTo>
                    <a:pt x="476" y="2732"/>
                    <a:pt x="349" y="2732"/>
                    <a:pt x="349" y="2478"/>
                  </a:cubicBezTo>
                  <a:lnTo>
                    <a:pt x="349" y="2447"/>
                  </a:lnTo>
                  <a:cubicBezTo>
                    <a:pt x="317" y="2257"/>
                    <a:pt x="317" y="2035"/>
                    <a:pt x="317" y="1845"/>
                  </a:cubicBezTo>
                  <a:lnTo>
                    <a:pt x="317" y="1845"/>
                  </a:lnTo>
                  <a:cubicBezTo>
                    <a:pt x="476" y="1877"/>
                    <a:pt x="602" y="1972"/>
                    <a:pt x="697" y="2067"/>
                  </a:cubicBezTo>
                  <a:lnTo>
                    <a:pt x="887" y="1813"/>
                  </a:lnTo>
                  <a:cubicBezTo>
                    <a:pt x="792" y="1718"/>
                    <a:pt x="634" y="1560"/>
                    <a:pt x="381" y="1528"/>
                  </a:cubicBezTo>
                  <a:cubicBezTo>
                    <a:pt x="444" y="1338"/>
                    <a:pt x="539" y="1148"/>
                    <a:pt x="666" y="990"/>
                  </a:cubicBezTo>
                  <a:lnTo>
                    <a:pt x="697" y="958"/>
                  </a:lnTo>
                  <a:cubicBezTo>
                    <a:pt x="729" y="1022"/>
                    <a:pt x="761" y="1085"/>
                    <a:pt x="824" y="1148"/>
                  </a:cubicBezTo>
                  <a:lnTo>
                    <a:pt x="1046" y="927"/>
                  </a:lnTo>
                  <a:cubicBezTo>
                    <a:pt x="982" y="863"/>
                    <a:pt x="951" y="800"/>
                    <a:pt x="951" y="737"/>
                  </a:cubicBezTo>
                  <a:cubicBezTo>
                    <a:pt x="1141" y="578"/>
                    <a:pt x="1362" y="452"/>
                    <a:pt x="1616" y="388"/>
                  </a:cubicBezTo>
                  <a:lnTo>
                    <a:pt x="1616" y="388"/>
                  </a:lnTo>
                  <a:cubicBezTo>
                    <a:pt x="1552" y="610"/>
                    <a:pt x="1552" y="832"/>
                    <a:pt x="1521" y="895"/>
                  </a:cubicBezTo>
                  <a:lnTo>
                    <a:pt x="1837" y="895"/>
                  </a:lnTo>
                  <a:cubicBezTo>
                    <a:pt x="1837" y="768"/>
                    <a:pt x="1869" y="483"/>
                    <a:pt x="1996" y="325"/>
                  </a:cubicBezTo>
                  <a:cubicBezTo>
                    <a:pt x="2091" y="293"/>
                    <a:pt x="2186" y="293"/>
                    <a:pt x="2281" y="293"/>
                  </a:cubicBezTo>
                  <a:close/>
                  <a:moveTo>
                    <a:pt x="2214" y="0"/>
                  </a:moveTo>
                  <a:cubicBezTo>
                    <a:pt x="1521" y="0"/>
                    <a:pt x="850" y="307"/>
                    <a:pt x="444" y="800"/>
                  </a:cubicBezTo>
                  <a:cubicBezTo>
                    <a:pt x="254" y="1022"/>
                    <a:pt x="127" y="1275"/>
                    <a:pt x="64" y="1528"/>
                  </a:cubicBezTo>
                  <a:cubicBezTo>
                    <a:pt x="1" y="1845"/>
                    <a:pt x="1" y="2130"/>
                    <a:pt x="64" y="2478"/>
                  </a:cubicBezTo>
                  <a:cubicBezTo>
                    <a:pt x="64" y="2732"/>
                    <a:pt x="159" y="2890"/>
                    <a:pt x="317" y="2985"/>
                  </a:cubicBezTo>
                  <a:cubicBezTo>
                    <a:pt x="381" y="3017"/>
                    <a:pt x="444" y="3017"/>
                    <a:pt x="507" y="3017"/>
                  </a:cubicBezTo>
                  <a:lnTo>
                    <a:pt x="602" y="3017"/>
                  </a:lnTo>
                  <a:cubicBezTo>
                    <a:pt x="792" y="3080"/>
                    <a:pt x="951" y="3175"/>
                    <a:pt x="1046" y="3270"/>
                  </a:cubicBezTo>
                  <a:cubicBezTo>
                    <a:pt x="1267" y="3555"/>
                    <a:pt x="1172" y="3999"/>
                    <a:pt x="1172" y="4030"/>
                  </a:cubicBezTo>
                  <a:lnTo>
                    <a:pt x="1489" y="4062"/>
                  </a:lnTo>
                  <a:cubicBezTo>
                    <a:pt x="1489" y="4030"/>
                    <a:pt x="1616" y="3492"/>
                    <a:pt x="1267" y="3080"/>
                  </a:cubicBezTo>
                  <a:cubicBezTo>
                    <a:pt x="1236" y="3048"/>
                    <a:pt x="1172" y="3017"/>
                    <a:pt x="1141" y="2953"/>
                  </a:cubicBezTo>
                  <a:lnTo>
                    <a:pt x="1837" y="2890"/>
                  </a:lnTo>
                  <a:lnTo>
                    <a:pt x="1837" y="2890"/>
                  </a:lnTo>
                  <a:cubicBezTo>
                    <a:pt x="1742" y="3048"/>
                    <a:pt x="1711" y="3270"/>
                    <a:pt x="1711" y="3492"/>
                  </a:cubicBezTo>
                  <a:cubicBezTo>
                    <a:pt x="1711" y="3650"/>
                    <a:pt x="1711" y="3872"/>
                    <a:pt x="1679" y="4094"/>
                  </a:cubicBezTo>
                  <a:lnTo>
                    <a:pt x="1964" y="4157"/>
                  </a:lnTo>
                  <a:cubicBezTo>
                    <a:pt x="2027" y="3904"/>
                    <a:pt x="2027" y="3682"/>
                    <a:pt x="2027" y="3492"/>
                  </a:cubicBezTo>
                  <a:cubicBezTo>
                    <a:pt x="2027" y="3080"/>
                    <a:pt x="2027" y="2922"/>
                    <a:pt x="2439" y="2827"/>
                  </a:cubicBezTo>
                  <a:lnTo>
                    <a:pt x="2566" y="2827"/>
                  </a:lnTo>
                  <a:cubicBezTo>
                    <a:pt x="2819" y="2795"/>
                    <a:pt x="2977" y="2605"/>
                    <a:pt x="3009" y="2288"/>
                  </a:cubicBezTo>
                  <a:lnTo>
                    <a:pt x="3041" y="2225"/>
                  </a:lnTo>
                  <a:cubicBezTo>
                    <a:pt x="3041" y="2098"/>
                    <a:pt x="3136" y="2003"/>
                    <a:pt x="3262" y="1972"/>
                  </a:cubicBezTo>
                  <a:lnTo>
                    <a:pt x="3769" y="1877"/>
                  </a:lnTo>
                  <a:cubicBezTo>
                    <a:pt x="3991" y="1845"/>
                    <a:pt x="4181" y="1687"/>
                    <a:pt x="4244" y="1497"/>
                  </a:cubicBezTo>
                  <a:cubicBezTo>
                    <a:pt x="4339" y="1307"/>
                    <a:pt x="4308" y="1117"/>
                    <a:pt x="4213" y="958"/>
                  </a:cubicBezTo>
                  <a:cubicBezTo>
                    <a:pt x="3801" y="357"/>
                    <a:pt x="3199" y="40"/>
                    <a:pt x="2407" y="8"/>
                  </a:cubicBezTo>
                  <a:cubicBezTo>
                    <a:pt x="2343" y="3"/>
                    <a:pt x="2278" y="0"/>
                    <a:pt x="2214" y="0"/>
                  </a:cubicBezTo>
                  <a:close/>
                </a:path>
              </a:pathLst>
            </a:custGeom>
            <a:solidFill>
              <a:srgbClr val="0D0C12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</p:grpSp>
      <p:grpSp>
        <p:nvGrpSpPr>
          <p:cNvPr id="151" name="Google Shape;2058;p42">
            <a:extLst>
              <a:ext uri="{FF2B5EF4-FFF2-40B4-BE49-F238E27FC236}">
                <a16:creationId xmlns:a16="http://schemas.microsoft.com/office/drawing/2014/main" id="{33DAAE4F-FBB9-4391-ADA5-C1B517BE962A}"/>
              </a:ext>
            </a:extLst>
          </p:cNvPr>
          <p:cNvGrpSpPr/>
          <p:nvPr/>
        </p:nvGrpSpPr>
        <p:grpSpPr>
          <a:xfrm>
            <a:off x="1923194" y="1544623"/>
            <a:ext cx="537254" cy="469246"/>
            <a:chOff x="5678504" y="2862336"/>
            <a:chExt cx="330679" cy="284441"/>
          </a:xfrm>
        </p:grpSpPr>
        <p:sp>
          <p:nvSpPr>
            <p:cNvPr id="152" name="Google Shape;2059;p42">
              <a:extLst>
                <a:ext uri="{FF2B5EF4-FFF2-40B4-BE49-F238E27FC236}">
                  <a16:creationId xmlns:a16="http://schemas.microsoft.com/office/drawing/2014/main" id="{3E1981F1-B693-4A41-927E-0E8C12EFEE85}"/>
                </a:ext>
              </a:extLst>
            </p:cNvPr>
            <p:cNvSpPr/>
            <p:nvPr/>
          </p:nvSpPr>
          <p:spPr>
            <a:xfrm>
              <a:off x="5678504" y="2862336"/>
              <a:ext cx="330679" cy="224144"/>
            </a:xfrm>
            <a:custGeom>
              <a:avLst/>
              <a:gdLst/>
              <a:ahLst/>
              <a:cxnLst/>
              <a:rect l="l" t="t" r="r" b="b"/>
              <a:pathLst>
                <a:path w="10420" h="7063" extrusionOk="0">
                  <a:moveTo>
                    <a:pt x="5163" y="1"/>
                  </a:moveTo>
                  <a:cubicBezTo>
                    <a:pt x="3737" y="1"/>
                    <a:pt x="2566" y="856"/>
                    <a:pt x="2344" y="2407"/>
                  </a:cubicBezTo>
                  <a:cubicBezTo>
                    <a:pt x="1046" y="2407"/>
                    <a:pt x="0" y="3452"/>
                    <a:pt x="0" y="4719"/>
                  </a:cubicBezTo>
                  <a:cubicBezTo>
                    <a:pt x="0" y="6018"/>
                    <a:pt x="1077" y="7063"/>
                    <a:pt x="2249" y="7063"/>
                  </a:cubicBezTo>
                  <a:lnTo>
                    <a:pt x="2249" y="6303"/>
                  </a:lnTo>
                  <a:cubicBezTo>
                    <a:pt x="1457" y="6303"/>
                    <a:pt x="761" y="5574"/>
                    <a:pt x="761" y="4719"/>
                  </a:cubicBezTo>
                  <a:cubicBezTo>
                    <a:pt x="761" y="3832"/>
                    <a:pt x="1457" y="3136"/>
                    <a:pt x="2344" y="3136"/>
                  </a:cubicBezTo>
                  <a:cubicBezTo>
                    <a:pt x="2439" y="3136"/>
                    <a:pt x="2502" y="3167"/>
                    <a:pt x="2629" y="3167"/>
                  </a:cubicBezTo>
                  <a:lnTo>
                    <a:pt x="3104" y="3262"/>
                  </a:lnTo>
                  <a:lnTo>
                    <a:pt x="3104" y="2787"/>
                  </a:lnTo>
                  <a:cubicBezTo>
                    <a:pt x="3104" y="1647"/>
                    <a:pt x="4086" y="729"/>
                    <a:pt x="5226" y="729"/>
                  </a:cubicBezTo>
                  <a:cubicBezTo>
                    <a:pt x="6398" y="729"/>
                    <a:pt x="7348" y="1647"/>
                    <a:pt x="7348" y="2787"/>
                  </a:cubicBezTo>
                  <a:lnTo>
                    <a:pt x="7348" y="3262"/>
                  </a:lnTo>
                  <a:lnTo>
                    <a:pt x="7759" y="3167"/>
                  </a:lnTo>
                  <a:cubicBezTo>
                    <a:pt x="7886" y="3167"/>
                    <a:pt x="7918" y="3136"/>
                    <a:pt x="8044" y="3136"/>
                  </a:cubicBezTo>
                  <a:cubicBezTo>
                    <a:pt x="8899" y="3136"/>
                    <a:pt x="9628" y="3832"/>
                    <a:pt x="9628" y="4719"/>
                  </a:cubicBezTo>
                  <a:cubicBezTo>
                    <a:pt x="9628" y="5574"/>
                    <a:pt x="8994" y="6303"/>
                    <a:pt x="8203" y="6303"/>
                  </a:cubicBezTo>
                  <a:lnTo>
                    <a:pt x="8203" y="7063"/>
                  </a:lnTo>
                  <a:cubicBezTo>
                    <a:pt x="9375" y="7063"/>
                    <a:pt x="10420" y="6018"/>
                    <a:pt x="10420" y="4719"/>
                  </a:cubicBezTo>
                  <a:cubicBezTo>
                    <a:pt x="10420" y="3421"/>
                    <a:pt x="9311" y="2407"/>
                    <a:pt x="8013" y="2407"/>
                  </a:cubicBezTo>
                  <a:lnTo>
                    <a:pt x="7949" y="2407"/>
                  </a:lnTo>
                  <a:cubicBezTo>
                    <a:pt x="7759" y="856"/>
                    <a:pt x="6556" y="1"/>
                    <a:pt x="5163" y="1"/>
                  </a:cubicBezTo>
                  <a:close/>
                </a:path>
              </a:pathLst>
            </a:custGeom>
            <a:solidFill>
              <a:srgbClr val="0D0C12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53" name="Google Shape;2060;p42">
              <a:extLst>
                <a:ext uri="{FF2B5EF4-FFF2-40B4-BE49-F238E27FC236}">
                  <a16:creationId xmlns:a16="http://schemas.microsoft.com/office/drawing/2014/main" id="{4DD56831-3859-424A-8F88-0A530768DD95}"/>
                </a:ext>
              </a:extLst>
            </p:cNvPr>
            <p:cNvSpPr/>
            <p:nvPr/>
          </p:nvSpPr>
          <p:spPr>
            <a:xfrm>
              <a:off x="5764919" y="2999019"/>
              <a:ext cx="158834" cy="147758"/>
            </a:xfrm>
            <a:custGeom>
              <a:avLst/>
              <a:gdLst/>
              <a:ahLst/>
              <a:cxnLst/>
              <a:rect l="l" t="t" r="r" b="b"/>
              <a:pathLst>
                <a:path w="5005" h="4656" extrusionOk="0">
                  <a:moveTo>
                    <a:pt x="2494" y="1673"/>
                  </a:moveTo>
                  <a:cubicBezTo>
                    <a:pt x="2686" y="1673"/>
                    <a:pt x="2876" y="1763"/>
                    <a:pt x="3041" y="1901"/>
                  </a:cubicBezTo>
                  <a:cubicBezTo>
                    <a:pt x="3200" y="2059"/>
                    <a:pt x="3263" y="2281"/>
                    <a:pt x="3263" y="2502"/>
                  </a:cubicBezTo>
                  <a:cubicBezTo>
                    <a:pt x="3231" y="2756"/>
                    <a:pt x="3105" y="2977"/>
                    <a:pt x="2883" y="3104"/>
                  </a:cubicBezTo>
                  <a:cubicBezTo>
                    <a:pt x="2746" y="3191"/>
                    <a:pt x="2605" y="3229"/>
                    <a:pt x="2469" y="3229"/>
                  </a:cubicBezTo>
                  <a:cubicBezTo>
                    <a:pt x="1913" y="3229"/>
                    <a:pt x="1456" y="2587"/>
                    <a:pt x="1838" y="2027"/>
                  </a:cubicBezTo>
                  <a:cubicBezTo>
                    <a:pt x="1964" y="1837"/>
                    <a:pt x="2186" y="1711"/>
                    <a:pt x="2408" y="1679"/>
                  </a:cubicBezTo>
                  <a:cubicBezTo>
                    <a:pt x="2436" y="1675"/>
                    <a:pt x="2465" y="1673"/>
                    <a:pt x="2494" y="1673"/>
                  </a:cubicBezTo>
                  <a:close/>
                  <a:moveTo>
                    <a:pt x="2091" y="1"/>
                  </a:moveTo>
                  <a:lnTo>
                    <a:pt x="1996" y="792"/>
                  </a:lnTo>
                  <a:cubicBezTo>
                    <a:pt x="1901" y="856"/>
                    <a:pt x="1774" y="887"/>
                    <a:pt x="1679" y="919"/>
                  </a:cubicBezTo>
                  <a:lnTo>
                    <a:pt x="1078" y="444"/>
                  </a:lnTo>
                  <a:lnTo>
                    <a:pt x="508" y="982"/>
                  </a:lnTo>
                  <a:lnTo>
                    <a:pt x="983" y="1584"/>
                  </a:lnTo>
                  <a:cubicBezTo>
                    <a:pt x="919" y="1711"/>
                    <a:pt x="856" y="1806"/>
                    <a:pt x="793" y="1932"/>
                  </a:cubicBezTo>
                  <a:lnTo>
                    <a:pt x="1" y="2027"/>
                  </a:lnTo>
                  <a:lnTo>
                    <a:pt x="1" y="2787"/>
                  </a:lnTo>
                  <a:lnTo>
                    <a:pt x="761" y="2882"/>
                  </a:lnTo>
                  <a:cubicBezTo>
                    <a:pt x="793" y="3009"/>
                    <a:pt x="888" y="3136"/>
                    <a:pt x="919" y="3262"/>
                  </a:cubicBezTo>
                  <a:lnTo>
                    <a:pt x="476" y="3801"/>
                  </a:lnTo>
                  <a:lnTo>
                    <a:pt x="1078" y="4402"/>
                  </a:lnTo>
                  <a:lnTo>
                    <a:pt x="1616" y="3959"/>
                  </a:lnTo>
                  <a:cubicBezTo>
                    <a:pt x="1743" y="4022"/>
                    <a:pt x="1869" y="3991"/>
                    <a:pt x="1996" y="4022"/>
                  </a:cubicBezTo>
                  <a:lnTo>
                    <a:pt x="2059" y="4656"/>
                  </a:lnTo>
                  <a:lnTo>
                    <a:pt x="2883" y="4656"/>
                  </a:lnTo>
                  <a:lnTo>
                    <a:pt x="2946" y="4022"/>
                  </a:lnTo>
                  <a:cubicBezTo>
                    <a:pt x="3073" y="3991"/>
                    <a:pt x="3200" y="3959"/>
                    <a:pt x="3326" y="3896"/>
                  </a:cubicBezTo>
                  <a:lnTo>
                    <a:pt x="3865" y="4402"/>
                  </a:lnTo>
                  <a:lnTo>
                    <a:pt x="4435" y="3832"/>
                  </a:lnTo>
                  <a:lnTo>
                    <a:pt x="3991" y="3262"/>
                  </a:lnTo>
                  <a:cubicBezTo>
                    <a:pt x="4055" y="3136"/>
                    <a:pt x="4181" y="3009"/>
                    <a:pt x="4213" y="2882"/>
                  </a:cubicBezTo>
                  <a:lnTo>
                    <a:pt x="5005" y="2787"/>
                  </a:lnTo>
                  <a:lnTo>
                    <a:pt x="5005" y="2027"/>
                  </a:lnTo>
                  <a:lnTo>
                    <a:pt x="4181" y="1932"/>
                  </a:lnTo>
                  <a:cubicBezTo>
                    <a:pt x="4150" y="1806"/>
                    <a:pt x="4055" y="1711"/>
                    <a:pt x="3991" y="1616"/>
                  </a:cubicBezTo>
                  <a:lnTo>
                    <a:pt x="4466" y="1014"/>
                  </a:lnTo>
                  <a:lnTo>
                    <a:pt x="3896" y="444"/>
                  </a:lnTo>
                  <a:lnTo>
                    <a:pt x="3263" y="951"/>
                  </a:lnTo>
                  <a:cubicBezTo>
                    <a:pt x="3168" y="887"/>
                    <a:pt x="3073" y="856"/>
                    <a:pt x="2946" y="824"/>
                  </a:cubicBezTo>
                  <a:lnTo>
                    <a:pt x="2915" y="1"/>
                  </a:lnTo>
                  <a:close/>
                </a:path>
              </a:pathLst>
            </a:custGeom>
            <a:solidFill>
              <a:srgbClr val="0D0C12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</p:grpSp>
      <p:grpSp>
        <p:nvGrpSpPr>
          <p:cNvPr id="154" name="Google Shape;2061;p42">
            <a:extLst>
              <a:ext uri="{FF2B5EF4-FFF2-40B4-BE49-F238E27FC236}">
                <a16:creationId xmlns:a16="http://schemas.microsoft.com/office/drawing/2014/main" id="{26C02CB2-EC8B-4792-BFD3-96AB856A21B0}"/>
              </a:ext>
            </a:extLst>
          </p:cNvPr>
          <p:cNvGrpSpPr/>
          <p:nvPr/>
        </p:nvGrpSpPr>
        <p:grpSpPr>
          <a:xfrm>
            <a:off x="1025765" y="1035782"/>
            <a:ext cx="8885162" cy="3999059"/>
            <a:chOff x="2019237" y="1613596"/>
            <a:chExt cx="4837410" cy="1915725"/>
          </a:xfrm>
        </p:grpSpPr>
        <p:sp>
          <p:nvSpPr>
            <p:cNvPr id="155" name="Google Shape;2062;p42">
              <a:extLst>
                <a:ext uri="{FF2B5EF4-FFF2-40B4-BE49-F238E27FC236}">
                  <a16:creationId xmlns:a16="http://schemas.microsoft.com/office/drawing/2014/main" id="{517776A9-CC2F-4879-A843-FEF966FEC934}"/>
                </a:ext>
              </a:extLst>
            </p:cNvPr>
            <p:cNvSpPr/>
            <p:nvPr/>
          </p:nvSpPr>
          <p:spPr>
            <a:xfrm>
              <a:off x="6564146" y="3246879"/>
              <a:ext cx="292501" cy="282442"/>
            </a:xfrm>
            <a:custGeom>
              <a:avLst/>
              <a:gdLst/>
              <a:ahLst/>
              <a:cxnLst/>
              <a:rect l="l" t="t" r="r" b="b"/>
              <a:pathLst>
                <a:path w="9217" h="8900" extrusionOk="0">
                  <a:moveTo>
                    <a:pt x="5606" y="666"/>
                  </a:moveTo>
                  <a:cubicBezTo>
                    <a:pt x="6303" y="666"/>
                    <a:pt x="6968" y="951"/>
                    <a:pt x="7443" y="1457"/>
                  </a:cubicBezTo>
                  <a:cubicBezTo>
                    <a:pt x="8488" y="2471"/>
                    <a:pt x="8488" y="4118"/>
                    <a:pt x="7443" y="5163"/>
                  </a:cubicBezTo>
                  <a:cubicBezTo>
                    <a:pt x="6968" y="5638"/>
                    <a:pt x="6303" y="5923"/>
                    <a:pt x="5606" y="5923"/>
                  </a:cubicBezTo>
                  <a:cubicBezTo>
                    <a:pt x="4909" y="5923"/>
                    <a:pt x="4244" y="5638"/>
                    <a:pt x="3737" y="5163"/>
                  </a:cubicBezTo>
                  <a:cubicBezTo>
                    <a:pt x="2724" y="4118"/>
                    <a:pt x="2724" y="2471"/>
                    <a:pt x="3737" y="1457"/>
                  </a:cubicBezTo>
                  <a:cubicBezTo>
                    <a:pt x="4244" y="951"/>
                    <a:pt x="4909" y="666"/>
                    <a:pt x="5606" y="666"/>
                  </a:cubicBezTo>
                  <a:close/>
                  <a:moveTo>
                    <a:pt x="5606" y="1"/>
                  </a:moveTo>
                  <a:cubicBezTo>
                    <a:pt x="4719" y="1"/>
                    <a:pt x="3896" y="349"/>
                    <a:pt x="3262" y="982"/>
                  </a:cubicBezTo>
                  <a:cubicBezTo>
                    <a:pt x="2027" y="2218"/>
                    <a:pt x="1996" y="4213"/>
                    <a:pt x="3167" y="5511"/>
                  </a:cubicBezTo>
                  <a:lnTo>
                    <a:pt x="2344" y="6334"/>
                  </a:lnTo>
                  <a:lnTo>
                    <a:pt x="2091" y="6081"/>
                  </a:lnTo>
                  <a:lnTo>
                    <a:pt x="0" y="8171"/>
                  </a:lnTo>
                  <a:lnTo>
                    <a:pt x="697" y="8900"/>
                  </a:lnTo>
                  <a:lnTo>
                    <a:pt x="2819" y="6810"/>
                  </a:lnTo>
                  <a:lnTo>
                    <a:pt x="2566" y="6556"/>
                  </a:lnTo>
                  <a:lnTo>
                    <a:pt x="3389" y="5733"/>
                  </a:lnTo>
                  <a:cubicBezTo>
                    <a:pt x="3991" y="6271"/>
                    <a:pt x="4782" y="6588"/>
                    <a:pt x="5606" y="6588"/>
                  </a:cubicBezTo>
                  <a:cubicBezTo>
                    <a:pt x="6461" y="6588"/>
                    <a:pt x="7284" y="6239"/>
                    <a:pt x="7918" y="5606"/>
                  </a:cubicBezTo>
                  <a:cubicBezTo>
                    <a:pt x="9216" y="4339"/>
                    <a:pt x="9216" y="2249"/>
                    <a:pt x="7918" y="982"/>
                  </a:cubicBezTo>
                  <a:cubicBezTo>
                    <a:pt x="7284" y="349"/>
                    <a:pt x="6461" y="1"/>
                    <a:pt x="5606" y="1"/>
                  </a:cubicBezTo>
                  <a:close/>
                </a:path>
              </a:pathLst>
            </a:custGeom>
            <a:solidFill>
              <a:srgbClr val="0D0C12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 dirty="0"/>
            </a:p>
          </p:txBody>
        </p:sp>
        <p:sp>
          <p:nvSpPr>
            <p:cNvPr id="156" name="Google Shape;2063;p42">
              <a:extLst>
                <a:ext uri="{FF2B5EF4-FFF2-40B4-BE49-F238E27FC236}">
                  <a16:creationId xmlns:a16="http://schemas.microsoft.com/office/drawing/2014/main" id="{B68E9515-8BC8-4402-9F1E-08840F842D6D}"/>
                </a:ext>
              </a:extLst>
            </p:cNvPr>
            <p:cNvSpPr/>
            <p:nvPr/>
          </p:nvSpPr>
          <p:spPr>
            <a:xfrm>
              <a:off x="2019237" y="1613596"/>
              <a:ext cx="93491" cy="26689"/>
            </a:xfrm>
            <a:custGeom>
              <a:avLst/>
              <a:gdLst/>
              <a:ahLst/>
              <a:cxnLst/>
              <a:rect l="l" t="t" r="r" b="b"/>
              <a:pathLst>
                <a:path w="2946" h="841" extrusionOk="0">
                  <a:moveTo>
                    <a:pt x="1473" y="1"/>
                  </a:moveTo>
                  <a:cubicBezTo>
                    <a:pt x="943" y="1"/>
                    <a:pt x="412" y="207"/>
                    <a:pt x="0" y="618"/>
                  </a:cubicBezTo>
                  <a:lnTo>
                    <a:pt x="254" y="840"/>
                  </a:lnTo>
                  <a:cubicBezTo>
                    <a:pt x="586" y="508"/>
                    <a:pt x="1030" y="341"/>
                    <a:pt x="1473" y="341"/>
                  </a:cubicBezTo>
                  <a:cubicBezTo>
                    <a:pt x="1916" y="341"/>
                    <a:pt x="2360" y="508"/>
                    <a:pt x="2692" y="840"/>
                  </a:cubicBezTo>
                  <a:lnTo>
                    <a:pt x="2946" y="618"/>
                  </a:lnTo>
                  <a:cubicBezTo>
                    <a:pt x="2534" y="207"/>
                    <a:pt x="2003" y="1"/>
                    <a:pt x="1473" y="1"/>
                  </a:cubicBezTo>
                  <a:close/>
                </a:path>
              </a:pathLst>
            </a:custGeom>
            <a:solidFill>
              <a:srgbClr val="0D0C12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</p:grpSp>
    </p:spTree>
    <p:extLst>
      <p:ext uri="{BB962C8B-B14F-4D97-AF65-F5344CB8AC3E}">
        <p14:creationId xmlns:p14="http://schemas.microsoft.com/office/powerpoint/2010/main" val="242337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Imagen 4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3" y="40151"/>
            <a:ext cx="12184303" cy="6858000"/>
          </a:xfrm>
          <a:prstGeom prst="rect">
            <a:avLst/>
          </a:prstGeom>
        </p:spPr>
      </p:pic>
      <p:sp>
        <p:nvSpPr>
          <p:cNvPr id="334" name="object 334"/>
          <p:cNvSpPr txBox="1">
            <a:spLocks noGrp="1"/>
          </p:cNvSpPr>
          <p:nvPr>
            <p:ph type="ctrTitle"/>
          </p:nvPr>
        </p:nvSpPr>
        <p:spPr>
          <a:xfrm>
            <a:off x="4223324" y="303055"/>
            <a:ext cx="7947733" cy="624817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</a:pPr>
            <a:r>
              <a:rPr lang="es-CO" sz="4002" spc="6" dirty="0"/>
              <a:t>PROCESOS AUDITADOS SGC-SGSD (2)</a:t>
            </a:r>
            <a:endParaRPr sz="4002" spc="6" dirty="0"/>
          </a:p>
        </p:txBody>
      </p:sp>
      <p:sp>
        <p:nvSpPr>
          <p:cNvPr id="336" name="object 336"/>
          <p:cNvSpPr/>
          <p:nvPr/>
        </p:nvSpPr>
        <p:spPr>
          <a:xfrm>
            <a:off x="8378107" y="1034596"/>
            <a:ext cx="1079720" cy="83944"/>
          </a:xfrm>
          <a:custGeom>
            <a:avLst/>
            <a:gdLst/>
            <a:ahLst/>
            <a:cxnLst/>
            <a:rect l="l" t="t" r="r" b="b"/>
            <a:pathLst>
              <a:path w="1780540" h="138430">
                <a:moveTo>
                  <a:pt x="1780312" y="138184"/>
                </a:moveTo>
                <a:lnTo>
                  <a:pt x="0" y="138184"/>
                </a:lnTo>
                <a:lnTo>
                  <a:pt x="0" y="0"/>
                </a:lnTo>
                <a:lnTo>
                  <a:pt x="1780312" y="0"/>
                </a:lnTo>
                <a:lnTo>
                  <a:pt x="1780312" y="138184"/>
                </a:lnTo>
                <a:close/>
              </a:path>
            </a:pathLst>
          </a:custGeom>
          <a:solidFill>
            <a:srgbClr val="00F0E6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7" name="Google Shape;1133;p31">
            <a:extLst>
              <a:ext uri="{FF2B5EF4-FFF2-40B4-BE49-F238E27FC236}">
                <a16:creationId xmlns:a16="http://schemas.microsoft.com/office/drawing/2014/main" id="{B9E9A8FF-3C9B-4052-9929-B0DADE512524}"/>
              </a:ext>
            </a:extLst>
          </p:cNvPr>
          <p:cNvSpPr/>
          <p:nvPr/>
        </p:nvSpPr>
        <p:spPr>
          <a:xfrm>
            <a:off x="5179131" y="1892686"/>
            <a:ext cx="802549" cy="1096556"/>
          </a:xfrm>
          <a:custGeom>
            <a:avLst/>
            <a:gdLst/>
            <a:ahLst/>
            <a:cxnLst/>
            <a:rect l="l" t="t" r="r" b="b"/>
            <a:pathLst>
              <a:path w="26381" h="29231" extrusionOk="0">
                <a:moveTo>
                  <a:pt x="16053" y="0"/>
                </a:moveTo>
                <a:cubicBezTo>
                  <a:pt x="12312" y="0"/>
                  <a:pt x="8567" y="1425"/>
                  <a:pt x="5701" y="4276"/>
                </a:cubicBezTo>
                <a:cubicBezTo>
                  <a:pt x="1" y="9976"/>
                  <a:pt x="1" y="19223"/>
                  <a:pt x="5701" y="24955"/>
                </a:cubicBezTo>
                <a:cubicBezTo>
                  <a:pt x="8551" y="27806"/>
                  <a:pt x="12296" y="29231"/>
                  <a:pt x="16041" y="29231"/>
                </a:cubicBezTo>
                <a:cubicBezTo>
                  <a:pt x="19786" y="29231"/>
                  <a:pt x="23531" y="27806"/>
                  <a:pt x="26381" y="24955"/>
                </a:cubicBezTo>
                <a:lnTo>
                  <a:pt x="23341" y="21884"/>
                </a:lnTo>
                <a:cubicBezTo>
                  <a:pt x="21330" y="23895"/>
                  <a:pt x="18693" y="24900"/>
                  <a:pt x="16057" y="24900"/>
                </a:cubicBezTo>
                <a:cubicBezTo>
                  <a:pt x="13420" y="24900"/>
                  <a:pt x="10784" y="23895"/>
                  <a:pt x="8773" y="21884"/>
                </a:cubicBezTo>
                <a:cubicBezTo>
                  <a:pt x="4751" y="17862"/>
                  <a:pt x="4751" y="11338"/>
                  <a:pt x="8773" y="7316"/>
                </a:cubicBezTo>
                <a:cubicBezTo>
                  <a:pt x="10784" y="5305"/>
                  <a:pt x="13420" y="4299"/>
                  <a:pt x="16057" y="4299"/>
                </a:cubicBezTo>
                <a:cubicBezTo>
                  <a:pt x="18693" y="4299"/>
                  <a:pt x="21330" y="5305"/>
                  <a:pt x="23341" y="7316"/>
                </a:cubicBezTo>
                <a:lnTo>
                  <a:pt x="26381" y="4276"/>
                </a:lnTo>
                <a:cubicBezTo>
                  <a:pt x="23531" y="1425"/>
                  <a:pt x="19794" y="0"/>
                  <a:pt x="16053" y="0"/>
                </a:cubicBez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38" name="Google Shape;1134;p31">
            <a:extLst>
              <a:ext uri="{FF2B5EF4-FFF2-40B4-BE49-F238E27FC236}">
                <a16:creationId xmlns:a16="http://schemas.microsoft.com/office/drawing/2014/main" id="{A2397A93-8433-41EB-A921-C6614F9474F3}"/>
              </a:ext>
            </a:extLst>
          </p:cNvPr>
          <p:cNvSpPr/>
          <p:nvPr/>
        </p:nvSpPr>
        <p:spPr>
          <a:xfrm>
            <a:off x="5179131" y="3213760"/>
            <a:ext cx="802549" cy="1097455"/>
          </a:xfrm>
          <a:custGeom>
            <a:avLst/>
            <a:gdLst/>
            <a:ahLst/>
            <a:cxnLst/>
            <a:rect l="l" t="t" r="r" b="b"/>
            <a:pathLst>
              <a:path w="26381" h="29255" extrusionOk="0">
                <a:moveTo>
                  <a:pt x="16041" y="0"/>
                </a:moveTo>
                <a:cubicBezTo>
                  <a:pt x="12296" y="0"/>
                  <a:pt x="8551" y="1425"/>
                  <a:pt x="5701" y="4275"/>
                </a:cubicBezTo>
                <a:cubicBezTo>
                  <a:pt x="1" y="10008"/>
                  <a:pt x="1" y="19255"/>
                  <a:pt x="5701" y="24955"/>
                </a:cubicBezTo>
                <a:cubicBezTo>
                  <a:pt x="8551" y="27821"/>
                  <a:pt x="12296" y="29254"/>
                  <a:pt x="16041" y="29254"/>
                </a:cubicBezTo>
                <a:cubicBezTo>
                  <a:pt x="19786" y="29254"/>
                  <a:pt x="23531" y="27821"/>
                  <a:pt x="26381" y="24955"/>
                </a:cubicBezTo>
                <a:lnTo>
                  <a:pt x="23341" y="21915"/>
                </a:lnTo>
                <a:cubicBezTo>
                  <a:pt x="21330" y="23926"/>
                  <a:pt x="18693" y="24931"/>
                  <a:pt x="16057" y="24931"/>
                </a:cubicBezTo>
                <a:cubicBezTo>
                  <a:pt x="13420" y="24931"/>
                  <a:pt x="10784" y="23926"/>
                  <a:pt x="8773" y="21915"/>
                </a:cubicBezTo>
                <a:cubicBezTo>
                  <a:pt x="4751" y="17893"/>
                  <a:pt x="4751" y="11369"/>
                  <a:pt x="8773" y="7347"/>
                </a:cubicBezTo>
                <a:cubicBezTo>
                  <a:pt x="10784" y="5336"/>
                  <a:pt x="13420" y="4331"/>
                  <a:pt x="16057" y="4331"/>
                </a:cubicBezTo>
                <a:cubicBezTo>
                  <a:pt x="18693" y="4331"/>
                  <a:pt x="21330" y="5336"/>
                  <a:pt x="23341" y="7347"/>
                </a:cubicBezTo>
                <a:lnTo>
                  <a:pt x="26381" y="4275"/>
                </a:lnTo>
                <a:cubicBezTo>
                  <a:pt x="23531" y="1425"/>
                  <a:pt x="19786" y="0"/>
                  <a:pt x="16041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39" name="Google Shape;1135;p31">
            <a:extLst>
              <a:ext uri="{FF2B5EF4-FFF2-40B4-BE49-F238E27FC236}">
                <a16:creationId xmlns:a16="http://schemas.microsoft.com/office/drawing/2014/main" id="{5D4E223B-1F00-424B-93D3-7DC4EFF1D588}"/>
              </a:ext>
            </a:extLst>
          </p:cNvPr>
          <p:cNvSpPr/>
          <p:nvPr/>
        </p:nvSpPr>
        <p:spPr>
          <a:xfrm>
            <a:off x="5889168" y="2553223"/>
            <a:ext cx="802579" cy="1096556"/>
          </a:xfrm>
          <a:custGeom>
            <a:avLst/>
            <a:gdLst/>
            <a:ahLst/>
            <a:cxnLst/>
            <a:rect l="l" t="t" r="r" b="b"/>
            <a:pathLst>
              <a:path w="26382" h="29231" extrusionOk="0">
                <a:moveTo>
                  <a:pt x="10329" y="0"/>
                </a:moveTo>
                <a:cubicBezTo>
                  <a:pt x="6588" y="0"/>
                  <a:pt x="2851" y="1425"/>
                  <a:pt x="1" y="4276"/>
                </a:cubicBezTo>
                <a:lnTo>
                  <a:pt x="3041" y="7347"/>
                </a:lnTo>
                <a:cubicBezTo>
                  <a:pt x="5052" y="5336"/>
                  <a:pt x="7688" y="4331"/>
                  <a:pt x="10325" y="4331"/>
                </a:cubicBezTo>
                <a:cubicBezTo>
                  <a:pt x="12961" y="4331"/>
                  <a:pt x="15598" y="5336"/>
                  <a:pt x="17609" y="7347"/>
                </a:cubicBezTo>
                <a:cubicBezTo>
                  <a:pt x="21631" y="11369"/>
                  <a:pt x="21631" y="17862"/>
                  <a:pt x="17609" y="21883"/>
                </a:cubicBezTo>
                <a:cubicBezTo>
                  <a:pt x="15598" y="23894"/>
                  <a:pt x="12961" y="24900"/>
                  <a:pt x="10325" y="24900"/>
                </a:cubicBezTo>
                <a:cubicBezTo>
                  <a:pt x="7688" y="24900"/>
                  <a:pt x="5052" y="23894"/>
                  <a:pt x="3041" y="21883"/>
                </a:cubicBezTo>
                <a:lnTo>
                  <a:pt x="1" y="24955"/>
                </a:lnTo>
                <a:cubicBezTo>
                  <a:pt x="2851" y="27806"/>
                  <a:pt x="6588" y="29231"/>
                  <a:pt x="10329" y="29231"/>
                </a:cubicBezTo>
                <a:cubicBezTo>
                  <a:pt x="14070" y="29231"/>
                  <a:pt x="17815" y="27806"/>
                  <a:pt x="20681" y="24955"/>
                </a:cubicBezTo>
                <a:cubicBezTo>
                  <a:pt x="26381" y="19255"/>
                  <a:pt x="26381" y="9976"/>
                  <a:pt x="20681" y="4276"/>
                </a:cubicBezTo>
                <a:cubicBezTo>
                  <a:pt x="17815" y="1425"/>
                  <a:pt x="14070" y="0"/>
                  <a:pt x="10329" y="0"/>
                </a:cubicBezTo>
                <a:close/>
              </a:path>
            </a:pathLst>
          </a:custGeom>
          <a:solidFill>
            <a:srgbClr val="25255B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40" name="Google Shape;1136;p31">
            <a:extLst>
              <a:ext uri="{FF2B5EF4-FFF2-40B4-BE49-F238E27FC236}">
                <a16:creationId xmlns:a16="http://schemas.microsoft.com/office/drawing/2014/main" id="{A3C29723-9566-4A88-BC89-C7DC18F41681}"/>
              </a:ext>
            </a:extLst>
          </p:cNvPr>
          <p:cNvSpPr/>
          <p:nvPr/>
        </p:nvSpPr>
        <p:spPr>
          <a:xfrm>
            <a:off x="5888225" y="3875458"/>
            <a:ext cx="803522" cy="1096594"/>
          </a:xfrm>
          <a:custGeom>
            <a:avLst/>
            <a:gdLst/>
            <a:ahLst/>
            <a:cxnLst/>
            <a:rect l="l" t="t" r="r" b="b"/>
            <a:pathLst>
              <a:path w="26413" h="29232" extrusionOk="0">
                <a:moveTo>
                  <a:pt x="10352" y="1"/>
                </a:moveTo>
                <a:cubicBezTo>
                  <a:pt x="6611" y="1"/>
                  <a:pt x="2866" y="1426"/>
                  <a:pt x="0" y="4276"/>
                </a:cubicBezTo>
                <a:lnTo>
                  <a:pt x="3072" y="7316"/>
                </a:lnTo>
                <a:cubicBezTo>
                  <a:pt x="5083" y="5305"/>
                  <a:pt x="7719" y="4300"/>
                  <a:pt x="10356" y="4300"/>
                </a:cubicBezTo>
                <a:cubicBezTo>
                  <a:pt x="12992" y="4300"/>
                  <a:pt x="15629" y="5305"/>
                  <a:pt x="17640" y="7316"/>
                </a:cubicBezTo>
                <a:cubicBezTo>
                  <a:pt x="21662" y="11338"/>
                  <a:pt x="21662" y="17862"/>
                  <a:pt x="17640" y="21884"/>
                </a:cubicBezTo>
                <a:cubicBezTo>
                  <a:pt x="15629" y="23895"/>
                  <a:pt x="12992" y="24900"/>
                  <a:pt x="10356" y="24900"/>
                </a:cubicBezTo>
                <a:cubicBezTo>
                  <a:pt x="7719" y="24900"/>
                  <a:pt x="5083" y="23895"/>
                  <a:pt x="3072" y="21884"/>
                </a:cubicBezTo>
                <a:lnTo>
                  <a:pt x="0" y="24956"/>
                </a:lnTo>
                <a:cubicBezTo>
                  <a:pt x="2866" y="27806"/>
                  <a:pt x="6611" y="29231"/>
                  <a:pt x="10352" y="29231"/>
                </a:cubicBezTo>
                <a:cubicBezTo>
                  <a:pt x="14093" y="29231"/>
                  <a:pt x="17830" y="27806"/>
                  <a:pt x="20680" y="24956"/>
                </a:cubicBezTo>
                <a:cubicBezTo>
                  <a:pt x="26412" y="19224"/>
                  <a:pt x="26412" y="9976"/>
                  <a:pt x="20680" y="4276"/>
                </a:cubicBezTo>
                <a:cubicBezTo>
                  <a:pt x="17830" y="1426"/>
                  <a:pt x="14093" y="1"/>
                  <a:pt x="10352" y="1"/>
                </a:cubicBez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41" name="Google Shape;1137;p31">
            <a:extLst>
              <a:ext uri="{FF2B5EF4-FFF2-40B4-BE49-F238E27FC236}">
                <a16:creationId xmlns:a16="http://schemas.microsoft.com/office/drawing/2014/main" id="{99A7F89F-874A-4CA7-8CF0-DB22015BEACC}"/>
              </a:ext>
            </a:extLst>
          </p:cNvPr>
          <p:cNvSpPr/>
          <p:nvPr/>
        </p:nvSpPr>
        <p:spPr>
          <a:xfrm>
            <a:off x="5179131" y="4535995"/>
            <a:ext cx="4666835" cy="1096556"/>
          </a:xfrm>
          <a:custGeom>
            <a:avLst/>
            <a:gdLst/>
            <a:ahLst/>
            <a:cxnLst/>
            <a:rect l="l" t="t" r="r" b="b"/>
            <a:pathLst>
              <a:path w="153406" h="29231" extrusionOk="0">
                <a:moveTo>
                  <a:pt x="16057" y="1"/>
                </a:moveTo>
                <a:cubicBezTo>
                  <a:pt x="12288" y="1"/>
                  <a:pt x="8551" y="1426"/>
                  <a:pt x="5701" y="4276"/>
                </a:cubicBezTo>
                <a:cubicBezTo>
                  <a:pt x="1" y="9976"/>
                  <a:pt x="1" y="19255"/>
                  <a:pt x="5701" y="24956"/>
                </a:cubicBezTo>
                <a:cubicBezTo>
                  <a:pt x="8551" y="27806"/>
                  <a:pt x="12288" y="29231"/>
                  <a:pt x="16057" y="29231"/>
                </a:cubicBezTo>
                <a:lnTo>
                  <a:pt x="153406" y="29231"/>
                </a:lnTo>
                <a:lnTo>
                  <a:pt x="153406" y="24924"/>
                </a:lnTo>
                <a:lnTo>
                  <a:pt x="16057" y="24924"/>
                </a:lnTo>
                <a:cubicBezTo>
                  <a:pt x="13397" y="24924"/>
                  <a:pt x="10768" y="23911"/>
                  <a:pt x="8773" y="21916"/>
                </a:cubicBezTo>
                <a:cubicBezTo>
                  <a:pt x="4751" y="17894"/>
                  <a:pt x="4751" y="11370"/>
                  <a:pt x="8773" y="7348"/>
                </a:cubicBezTo>
                <a:cubicBezTo>
                  <a:pt x="10768" y="5321"/>
                  <a:pt x="13397" y="4339"/>
                  <a:pt x="16057" y="4339"/>
                </a:cubicBezTo>
                <a:cubicBezTo>
                  <a:pt x="18685" y="4339"/>
                  <a:pt x="21314" y="5321"/>
                  <a:pt x="23341" y="7348"/>
                </a:cubicBezTo>
                <a:lnTo>
                  <a:pt x="26381" y="4276"/>
                </a:lnTo>
                <a:cubicBezTo>
                  <a:pt x="23531" y="1426"/>
                  <a:pt x="19794" y="1"/>
                  <a:pt x="16057" y="1"/>
                </a:cubicBez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42" name="Google Shape;1138;p31">
            <a:extLst>
              <a:ext uri="{FF2B5EF4-FFF2-40B4-BE49-F238E27FC236}">
                <a16:creationId xmlns:a16="http://schemas.microsoft.com/office/drawing/2014/main" id="{2F3B5B21-6DBB-4706-A652-20A936E7F904}"/>
              </a:ext>
            </a:extLst>
          </p:cNvPr>
          <p:cNvSpPr/>
          <p:nvPr/>
        </p:nvSpPr>
        <p:spPr>
          <a:xfrm>
            <a:off x="2029718" y="1230949"/>
            <a:ext cx="4662028" cy="1096594"/>
          </a:xfrm>
          <a:custGeom>
            <a:avLst/>
            <a:gdLst/>
            <a:ahLst/>
            <a:cxnLst/>
            <a:rect l="l" t="t" r="r" b="b"/>
            <a:pathLst>
              <a:path w="153248" h="29232" extrusionOk="0">
                <a:moveTo>
                  <a:pt x="0" y="1"/>
                </a:moveTo>
                <a:lnTo>
                  <a:pt x="0" y="4339"/>
                </a:lnTo>
                <a:lnTo>
                  <a:pt x="137222" y="4339"/>
                </a:lnTo>
                <a:cubicBezTo>
                  <a:pt x="137262" y="4339"/>
                  <a:pt x="137302" y="4339"/>
                  <a:pt x="137342" y="4339"/>
                </a:cubicBezTo>
                <a:cubicBezTo>
                  <a:pt x="139931" y="4339"/>
                  <a:pt x="142510" y="5352"/>
                  <a:pt x="144475" y="7348"/>
                </a:cubicBezTo>
                <a:cubicBezTo>
                  <a:pt x="148497" y="11370"/>
                  <a:pt x="148497" y="17894"/>
                  <a:pt x="144475" y="21916"/>
                </a:cubicBezTo>
                <a:cubicBezTo>
                  <a:pt x="142480" y="23911"/>
                  <a:pt x="139851" y="24924"/>
                  <a:pt x="137222" y="24924"/>
                </a:cubicBezTo>
                <a:cubicBezTo>
                  <a:pt x="134562" y="24924"/>
                  <a:pt x="131934" y="23911"/>
                  <a:pt x="129939" y="21916"/>
                </a:cubicBezTo>
                <a:lnTo>
                  <a:pt x="126867" y="24956"/>
                </a:lnTo>
                <a:cubicBezTo>
                  <a:pt x="129717" y="27806"/>
                  <a:pt x="133454" y="29231"/>
                  <a:pt x="137222" y="29231"/>
                </a:cubicBezTo>
                <a:cubicBezTo>
                  <a:pt x="140959" y="29231"/>
                  <a:pt x="144696" y="27806"/>
                  <a:pt x="147547" y="24956"/>
                </a:cubicBezTo>
                <a:cubicBezTo>
                  <a:pt x="153247" y="19255"/>
                  <a:pt x="153247" y="10008"/>
                  <a:pt x="147547" y="4276"/>
                </a:cubicBezTo>
                <a:cubicBezTo>
                  <a:pt x="144696" y="1426"/>
                  <a:pt x="140959" y="1"/>
                  <a:pt x="137222" y="1"/>
                </a:cubicBez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43" name="Google Shape;1139;p31">
            <a:extLst>
              <a:ext uri="{FF2B5EF4-FFF2-40B4-BE49-F238E27FC236}">
                <a16:creationId xmlns:a16="http://schemas.microsoft.com/office/drawing/2014/main" id="{2D4466D2-0619-4AF3-BE8F-920AB00709CF}"/>
              </a:ext>
            </a:extLst>
          </p:cNvPr>
          <p:cNvSpPr/>
          <p:nvPr/>
        </p:nvSpPr>
        <p:spPr>
          <a:xfrm>
            <a:off x="5489788" y="2146333"/>
            <a:ext cx="475974" cy="588099"/>
          </a:xfrm>
          <a:custGeom>
            <a:avLst/>
            <a:gdLst/>
            <a:ahLst/>
            <a:cxnLst/>
            <a:rect l="l" t="t" r="r" b="b"/>
            <a:pathLst>
              <a:path w="15646" h="15677" extrusionOk="0">
                <a:moveTo>
                  <a:pt x="7823" y="0"/>
                </a:moveTo>
                <a:cubicBezTo>
                  <a:pt x="3484" y="0"/>
                  <a:pt x="1" y="3516"/>
                  <a:pt x="1" y="7823"/>
                </a:cubicBezTo>
                <a:cubicBezTo>
                  <a:pt x="1" y="12161"/>
                  <a:pt x="3484" y="15677"/>
                  <a:pt x="7823" y="15677"/>
                </a:cubicBezTo>
                <a:cubicBezTo>
                  <a:pt x="12130" y="15677"/>
                  <a:pt x="15645" y="12161"/>
                  <a:pt x="15645" y="7823"/>
                </a:cubicBezTo>
                <a:cubicBezTo>
                  <a:pt x="15645" y="3516"/>
                  <a:pt x="12130" y="0"/>
                  <a:pt x="78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dirty="0">
                <a:latin typeface="Fira Sans"/>
                <a:ea typeface="Fira Sans"/>
                <a:cs typeface="Fira Sans"/>
                <a:sym typeface="Fira Sans"/>
              </a:rPr>
              <a:t>8</a:t>
            </a:r>
            <a:endParaRPr sz="1213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4" name="Google Shape;1140;p31">
            <a:extLst>
              <a:ext uri="{FF2B5EF4-FFF2-40B4-BE49-F238E27FC236}">
                <a16:creationId xmlns:a16="http://schemas.microsoft.com/office/drawing/2014/main" id="{A592C770-14E5-45A8-BB08-40DADF01AC67}"/>
              </a:ext>
            </a:extLst>
          </p:cNvPr>
          <p:cNvSpPr/>
          <p:nvPr/>
        </p:nvSpPr>
        <p:spPr>
          <a:xfrm>
            <a:off x="5965283" y="1485178"/>
            <a:ext cx="475974" cy="588136"/>
          </a:xfrm>
          <a:custGeom>
            <a:avLst/>
            <a:gdLst/>
            <a:ahLst/>
            <a:cxnLst/>
            <a:rect l="l" t="t" r="r" b="b"/>
            <a:pathLst>
              <a:path w="15646" h="15678" extrusionOk="0">
                <a:moveTo>
                  <a:pt x="7823" y="1"/>
                </a:moveTo>
                <a:cubicBezTo>
                  <a:pt x="3516" y="1"/>
                  <a:pt x="1" y="3516"/>
                  <a:pt x="1" y="7855"/>
                </a:cubicBezTo>
                <a:cubicBezTo>
                  <a:pt x="1" y="12162"/>
                  <a:pt x="3516" y="15677"/>
                  <a:pt x="7823" y="15677"/>
                </a:cubicBezTo>
                <a:cubicBezTo>
                  <a:pt x="12161" y="15677"/>
                  <a:pt x="15645" y="12162"/>
                  <a:pt x="15645" y="7855"/>
                </a:cubicBezTo>
                <a:cubicBezTo>
                  <a:pt x="15645" y="3516"/>
                  <a:pt x="12161" y="1"/>
                  <a:pt x="782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b="1" dirty="0">
                <a:latin typeface="Fira Sans"/>
                <a:ea typeface="Fira Sans"/>
                <a:cs typeface="Fira Sans"/>
                <a:sym typeface="Fira Sans"/>
              </a:rPr>
              <a:t>7</a:t>
            </a:r>
            <a:endParaRPr sz="1213" b="1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5" name="Google Shape;1141;p31">
            <a:extLst>
              <a:ext uri="{FF2B5EF4-FFF2-40B4-BE49-F238E27FC236}">
                <a16:creationId xmlns:a16="http://schemas.microsoft.com/office/drawing/2014/main" id="{371F4833-4C5F-4FAD-83B7-075A137B6CDF}"/>
              </a:ext>
            </a:extLst>
          </p:cNvPr>
          <p:cNvSpPr/>
          <p:nvPr/>
        </p:nvSpPr>
        <p:spPr>
          <a:xfrm>
            <a:off x="5428647" y="3469151"/>
            <a:ext cx="476948" cy="586935"/>
          </a:xfrm>
          <a:custGeom>
            <a:avLst/>
            <a:gdLst/>
            <a:ahLst/>
            <a:cxnLst/>
            <a:rect l="l" t="t" r="r" b="b"/>
            <a:pathLst>
              <a:path w="15678" h="15646" extrusionOk="0">
                <a:moveTo>
                  <a:pt x="7855" y="1"/>
                </a:moveTo>
                <a:cubicBezTo>
                  <a:pt x="3516" y="1"/>
                  <a:pt x="1" y="3485"/>
                  <a:pt x="1" y="7823"/>
                </a:cubicBezTo>
                <a:cubicBezTo>
                  <a:pt x="1" y="12130"/>
                  <a:pt x="3516" y="15645"/>
                  <a:pt x="7855" y="15645"/>
                </a:cubicBezTo>
                <a:cubicBezTo>
                  <a:pt x="12162" y="15645"/>
                  <a:pt x="15677" y="12130"/>
                  <a:pt x="15677" y="7823"/>
                </a:cubicBezTo>
                <a:cubicBezTo>
                  <a:pt x="15677" y="3485"/>
                  <a:pt x="12162" y="1"/>
                  <a:pt x="7855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dirty="0">
                <a:latin typeface="Fira Sans"/>
                <a:ea typeface="Fira Sans"/>
                <a:cs typeface="Fira Sans"/>
                <a:sym typeface="Fira Sans"/>
              </a:rPr>
              <a:t>10</a:t>
            </a:r>
            <a:endParaRPr sz="1213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6" name="Google Shape;1142;p31">
            <a:extLst>
              <a:ext uri="{FF2B5EF4-FFF2-40B4-BE49-F238E27FC236}">
                <a16:creationId xmlns:a16="http://schemas.microsoft.com/office/drawing/2014/main" id="{821BC998-CF39-4977-A7BF-10E8EB35D47E}"/>
              </a:ext>
            </a:extLst>
          </p:cNvPr>
          <p:cNvSpPr/>
          <p:nvPr/>
        </p:nvSpPr>
        <p:spPr>
          <a:xfrm>
            <a:off x="5965283" y="2807452"/>
            <a:ext cx="475974" cy="588099"/>
          </a:xfrm>
          <a:custGeom>
            <a:avLst/>
            <a:gdLst/>
            <a:ahLst/>
            <a:cxnLst/>
            <a:rect l="l" t="t" r="r" b="b"/>
            <a:pathLst>
              <a:path w="15646" h="15677" extrusionOk="0">
                <a:moveTo>
                  <a:pt x="7823" y="0"/>
                </a:moveTo>
                <a:cubicBezTo>
                  <a:pt x="3516" y="0"/>
                  <a:pt x="1" y="3516"/>
                  <a:pt x="1" y="7854"/>
                </a:cubicBezTo>
                <a:cubicBezTo>
                  <a:pt x="1" y="12161"/>
                  <a:pt x="3516" y="15676"/>
                  <a:pt x="7823" y="15676"/>
                </a:cubicBezTo>
                <a:cubicBezTo>
                  <a:pt x="12161" y="15676"/>
                  <a:pt x="15645" y="12161"/>
                  <a:pt x="15645" y="7854"/>
                </a:cubicBezTo>
                <a:cubicBezTo>
                  <a:pt x="15645" y="3516"/>
                  <a:pt x="12161" y="0"/>
                  <a:pt x="782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dirty="0">
                <a:latin typeface="Fira Sans"/>
                <a:ea typeface="Fira Sans"/>
                <a:cs typeface="Fira Sans"/>
                <a:sym typeface="Fira Sans"/>
              </a:rPr>
              <a:t>9</a:t>
            </a:r>
            <a:endParaRPr sz="1213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8" name="Google Shape;1144;p31">
            <a:extLst>
              <a:ext uri="{FF2B5EF4-FFF2-40B4-BE49-F238E27FC236}">
                <a16:creationId xmlns:a16="http://schemas.microsoft.com/office/drawing/2014/main" id="{29D60032-E925-41BA-9631-E78B8ACF1921}"/>
              </a:ext>
            </a:extLst>
          </p:cNvPr>
          <p:cNvSpPr/>
          <p:nvPr/>
        </p:nvSpPr>
        <p:spPr>
          <a:xfrm>
            <a:off x="5965283" y="4129688"/>
            <a:ext cx="475974" cy="588099"/>
          </a:xfrm>
          <a:custGeom>
            <a:avLst/>
            <a:gdLst/>
            <a:ahLst/>
            <a:cxnLst/>
            <a:rect l="l" t="t" r="r" b="b"/>
            <a:pathLst>
              <a:path w="15646" h="15677" extrusionOk="0">
                <a:moveTo>
                  <a:pt x="7823" y="1"/>
                </a:moveTo>
                <a:cubicBezTo>
                  <a:pt x="3484" y="1"/>
                  <a:pt x="1" y="3516"/>
                  <a:pt x="1" y="7823"/>
                </a:cubicBezTo>
                <a:cubicBezTo>
                  <a:pt x="1" y="12162"/>
                  <a:pt x="3484" y="15677"/>
                  <a:pt x="7823" y="15677"/>
                </a:cubicBezTo>
                <a:cubicBezTo>
                  <a:pt x="12130" y="15677"/>
                  <a:pt x="15645" y="12162"/>
                  <a:pt x="15645" y="7823"/>
                </a:cubicBezTo>
                <a:cubicBezTo>
                  <a:pt x="15645" y="3516"/>
                  <a:pt x="12130" y="1"/>
                  <a:pt x="782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ctr"/>
            <a:r>
              <a:rPr lang="en" sz="1213" dirty="0">
                <a:latin typeface="Fira Sans"/>
                <a:ea typeface="Fira Sans"/>
                <a:cs typeface="Fira Sans"/>
                <a:sym typeface="Fira Sans"/>
              </a:rPr>
              <a:t>11</a:t>
            </a:r>
            <a:endParaRPr sz="1213" dirty="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49" name="Google Shape;1145;p31">
            <a:extLst>
              <a:ext uri="{FF2B5EF4-FFF2-40B4-BE49-F238E27FC236}">
                <a16:creationId xmlns:a16="http://schemas.microsoft.com/office/drawing/2014/main" id="{B42916FA-D6CC-4B3F-90FA-39075892DE35}"/>
              </a:ext>
            </a:extLst>
          </p:cNvPr>
          <p:cNvSpPr/>
          <p:nvPr/>
        </p:nvSpPr>
        <p:spPr>
          <a:xfrm>
            <a:off x="6447006" y="2426090"/>
            <a:ext cx="53967" cy="29748"/>
          </a:xfrm>
          <a:custGeom>
            <a:avLst/>
            <a:gdLst/>
            <a:ahLst/>
            <a:cxnLst/>
            <a:rect l="l" t="t" r="r" b="b"/>
            <a:pathLst>
              <a:path w="1774" h="793" extrusionOk="0">
                <a:moveTo>
                  <a:pt x="380" y="1"/>
                </a:moveTo>
                <a:cubicBezTo>
                  <a:pt x="158" y="1"/>
                  <a:pt x="0" y="159"/>
                  <a:pt x="0" y="381"/>
                </a:cubicBezTo>
                <a:cubicBezTo>
                  <a:pt x="0" y="602"/>
                  <a:pt x="158" y="792"/>
                  <a:pt x="380" y="792"/>
                </a:cubicBezTo>
                <a:lnTo>
                  <a:pt x="1362" y="792"/>
                </a:lnTo>
                <a:cubicBezTo>
                  <a:pt x="1584" y="792"/>
                  <a:pt x="1774" y="602"/>
                  <a:pt x="1774" y="381"/>
                </a:cubicBezTo>
                <a:cubicBezTo>
                  <a:pt x="1774" y="159"/>
                  <a:pt x="1584" y="1"/>
                  <a:pt x="1362" y="1"/>
                </a:cubicBez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0" name="Google Shape;1146;p31">
            <a:extLst>
              <a:ext uri="{FF2B5EF4-FFF2-40B4-BE49-F238E27FC236}">
                <a16:creationId xmlns:a16="http://schemas.microsoft.com/office/drawing/2014/main" id="{E69F9517-CA68-41A8-8461-77CA338C83E9}"/>
              </a:ext>
            </a:extLst>
          </p:cNvPr>
          <p:cNvSpPr/>
          <p:nvPr/>
        </p:nvSpPr>
        <p:spPr>
          <a:xfrm>
            <a:off x="6537541" y="2426090"/>
            <a:ext cx="939385" cy="29748"/>
          </a:xfrm>
          <a:custGeom>
            <a:avLst/>
            <a:gdLst/>
            <a:ahLst/>
            <a:cxnLst/>
            <a:rect l="l" t="t" r="r" b="b"/>
            <a:pathLst>
              <a:path w="30879" h="793" extrusionOk="0">
                <a:moveTo>
                  <a:pt x="413" y="1"/>
                </a:moveTo>
                <a:cubicBezTo>
                  <a:pt x="191" y="1"/>
                  <a:pt x="1" y="159"/>
                  <a:pt x="1" y="381"/>
                </a:cubicBezTo>
                <a:cubicBezTo>
                  <a:pt x="1" y="602"/>
                  <a:pt x="191" y="792"/>
                  <a:pt x="413" y="792"/>
                </a:cubicBezTo>
                <a:lnTo>
                  <a:pt x="2408" y="792"/>
                </a:lnTo>
                <a:cubicBezTo>
                  <a:pt x="2630" y="792"/>
                  <a:pt x="2820" y="602"/>
                  <a:pt x="2820" y="381"/>
                </a:cubicBezTo>
                <a:cubicBezTo>
                  <a:pt x="2820" y="159"/>
                  <a:pt x="2630" y="1"/>
                  <a:pt x="2408" y="1"/>
                </a:cubicBezTo>
                <a:close/>
                <a:moveTo>
                  <a:pt x="4403" y="1"/>
                </a:moveTo>
                <a:cubicBezTo>
                  <a:pt x="4213" y="1"/>
                  <a:pt x="4023" y="159"/>
                  <a:pt x="4023" y="381"/>
                </a:cubicBezTo>
                <a:cubicBezTo>
                  <a:pt x="4023" y="602"/>
                  <a:pt x="4213" y="792"/>
                  <a:pt x="4403" y="792"/>
                </a:cubicBezTo>
                <a:lnTo>
                  <a:pt x="6430" y="792"/>
                </a:lnTo>
                <a:cubicBezTo>
                  <a:pt x="6651" y="792"/>
                  <a:pt x="6810" y="602"/>
                  <a:pt x="6810" y="381"/>
                </a:cubicBezTo>
                <a:cubicBezTo>
                  <a:pt x="6810" y="159"/>
                  <a:pt x="6651" y="1"/>
                  <a:pt x="6430" y="1"/>
                </a:cubicBezTo>
                <a:close/>
                <a:moveTo>
                  <a:pt x="8425" y="1"/>
                </a:moveTo>
                <a:cubicBezTo>
                  <a:pt x="8203" y="1"/>
                  <a:pt x="8013" y="159"/>
                  <a:pt x="8013" y="381"/>
                </a:cubicBezTo>
                <a:cubicBezTo>
                  <a:pt x="8013" y="602"/>
                  <a:pt x="8203" y="792"/>
                  <a:pt x="8425" y="792"/>
                </a:cubicBezTo>
                <a:lnTo>
                  <a:pt x="10420" y="792"/>
                </a:lnTo>
                <a:cubicBezTo>
                  <a:pt x="10642" y="792"/>
                  <a:pt x="10832" y="602"/>
                  <a:pt x="10832" y="381"/>
                </a:cubicBezTo>
                <a:cubicBezTo>
                  <a:pt x="10832" y="159"/>
                  <a:pt x="10642" y="1"/>
                  <a:pt x="10420" y="1"/>
                </a:cubicBezTo>
                <a:close/>
                <a:moveTo>
                  <a:pt x="12447" y="1"/>
                </a:moveTo>
                <a:cubicBezTo>
                  <a:pt x="12225" y="1"/>
                  <a:pt x="12035" y="159"/>
                  <a:pt x="12035" y="381"/>
                </a:cubicBezTo>
                <a:cubicBezTo>
                  <a:pt x="12035" y="602"/>
                  <a:pt x="12225" y="792"/>
                  <a:pt x="12447" y="792"/>
                </a:cubicBezTo>
                <a:lnTo>
                  <a:pt x="14442" y="792"/>
                </a:lnTo>
                <a:cubicBezTo>
                  <a:pt x="14664" y="792"/>
                  <a:pt x="14822" y="602"/>
                  <a:pt x="14822" y="381"/>
                </a:cubicBezTo>
                <a:cubicBezTo>
                  <a:pt x="14822" y="159"/>
                  <a:pt x="14664" y="1"/>
                  <a:pt x="14442" y="1"/>
                </a:cubicBezTo>
                <a:close/>
                <a:moveTo>
                  <a:pt x="16437" y="1"/>
                </a:moveTo>
                <a:cubicBezTo>
                  <a:pt x="16216" y="1"/>
                  <a:pt x="16057" y="159"/>
                  <a:pt x="16057" y="381"/>
                </a:cubicBezTo>
                <a:cubicBezTo>
                  <a:pt x="16057" y="602"/>
                  <a:pt x="16216" y="792"/>
                  <a:pt x="16437" y="792"/>
                </a:cubicBezTo>
                <a:lnTo>
                  <a:pt x="18432" y="792"/>
                </a:lnTo>
                <a:cubicBezTo>
                  <a:pt x="18654" y="792"/>
                  <a:pt x="18844" y="602"/>
                  <a:pt x="18844" y="381"/>
                </a:cubicBezTo>
                <a:cubicBezTo>
                  <a:pt x="18844" y="159"/>
                  <a:pt x="18654" y="1"/>
                  <a:pt x="18432" y="1"/>
                </a:cubicBezTo>
                <a:close/>
                <a:moveTo>
                  <a:pt x="20459" y="1"/>
                </a:moveTo>
                <a:cubicBezTo>
                  <a:pt x="20238" y="1"/>
                  <a:pt x="20048" y="159"/>
                  <a:pt x="20048" y="381"/>
                </a:cubicBezTo>
                <a:cubicBezTo>
                  <a:pt x="20048" y="602"/>
                  <a:pt x="20238" y="792"/>
                  <a:pt x="20459" y="792"/>
                </a:cubicBezTo>
                <a:lnTo>
                  <a:pt x="22454" y="792"/>
                </a:lnTo>
                <a:cubicBezTo>
                  <a:pt x="22676" y="792"/>
                  <a:pt x="22834" y="602"/>
                  <a:pt x="22834" y="381"/>
                </a:cubicBezTo>
                <a:cubicBezTo>
                  <a:pt x="22834" y="159"/>
                  <a:pt x="22676" y="1"/>
                  <a:pt x="22454" y="1"/>
                </a:cubicBezTo>
                <a:close/>
                <a:moveTo>
                  <a:pt x="24450" y="1"/>
                </a:moveTo>
                <a:cubicBezTo>
                  <a:pt x="24228" y="1"/>
                  <a:pt x="24069" y="159"/>
                  <a:pt x="24069" y="381"/>
                </a:cubicBezTo>
                <a:cubicBezTo>
                  <a:pt x="24069" y="602"/>
                  <a:pt x="24228" y="792"/>
                  <a:pt x="24450" y="792"/>
                </a:cubicBezTo>
                <a:lnTo>
                  <a:pt x="26445" y="792"/>
                </a:lnTo>
                <a:cubicBezTo>
                  <a:pt x="26666" y="792"/>
                  <a:pt x="26856" y="602"/>
                  <a:pt x="26856" y="381"/>
                </a:cubicBezTo>
                <a:cubicBezTo>
                  <a:pt x="26856" y="159"/>
                  <a:pt x="26666" y="1"/>
                  <a:pt x="26445" y="1"/>
                </a:cubicBezTo>
                <a:close/>
                <a:moveTo>
                  <a:pt x="28471" y="1"/>
                </a:moveTo>
                <a:cubicBezTo>
                  <a:pt x="28250" y="1"/>
                  <a:pt x="28060" y="159"/>
                  <a:pt x="28060" y="381"/>
                </a:cubicBezTo>
                <a:cubicBezTo>
                  <a:pt x="28060" y="602"/>
                  <a:pt x="28250" y="792"/>
                  <a:pt x="28471" y="792"/>
                </a:cubicBezTo>
                <a:lnTo>
                  <a:pt x="30467" y="792"/>
                </a:lnTo>
                <a:cubicBezTo>
                  <a:pt x="30688" y="792"/>
                  <a:pt x="30878" y="602"/>
                  <a:pt x="30878" y="381"/>
                </a:cubicBezTo>
                <a:cubicBezTo>
                  <a:pt x="30878" y="159"/>
                  <a:pt x="30688" y="1"/>
                  <a:pt x="30467" y="1"/>
                </a:cubicBez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1" name="Google Shape;1147;p31">
            <a:extLst>
              <a:ext uri="{FF2B5EF4-FFF2-40B4-BE49-F238E27FC236}">
                <a16:creationId xmlns:a16="http://schemas.microsoft.com/office/drawing/2014/main" id="{EA772086-3E5C-4777-8A34-B84B71CCFF9D}"/>
              </a:ext>
            </a:extLst>
          </p:cNvPr>
          <p:cNvSpPr/>
          <p:nvPr/>
        </p:nvSpPr>
        <p:spPr>
          <a:xfrm>
            <a:off x="7513491" y="2426090"/>
            <a:ext cx="53998" cy="29748"/>
          </a:xfrm>
          <a:custGeom>
            <a:avLst/>
            <a:gdLst/>
            <a:ahLst/>
            <a:cxnLst/>
            <a:rect l="l" t="t" r="r" b="b"/>
            <a:pathLst>
              <a:path w="1775" h="793" extrusionOk="0">
                <a:moveTo>
                  <a:pt x="381" y="1"/>
                </a:moveTo>
                <a:cubicBezTo>
                  <a:pt x="159" y="1"/>
                  <a:pt x="1" y="159"/>
                  <a:pt x="1" y="381"/>
                </a:cubicBezTo>
                <a:cubicBezTo>
                  <a:pt x="1" y="602"/>
                  <a:pt x="159" y="792"/>
                  <a:pt x="381" y="792"/>
                </a:cubicBezTo>
                <a:lnTo>
                  <a:pt x="1394" y="792"/>
                </a:lnTo>
                <a:cubicBezTo>
                  <a:pt x="1584" y="792"/>
                  <a:pt x="1774" y="602"/>
                  <a:pt x="1774" y="381"/>
                </a:cubicBezTo>
                <a:cubicBezTo>
                  <a:pt x="1774" y="159"/>
                  <a:pt x="1584" y="1"/>
                  <a:pt x="1394" y="1"/>
                </a:cubicBez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2" name="Google Shape;1148;p31">
            <a:extLst>
              <a:ext uri="{FF2B5EF4-FFF2-40B4-BE49-F238E27FC236}">
                <a16:creationId xmlns:a16="http://schemas.microsoft.com/office/drawing/2014/main" id="{6E6E28D1-7B4E-4B94-A570-060FC20DE03B}"/>
              </a:ext>
            </a:extLst>
          </p:cNvPr>
          <p:cNvSpPr/>
          <p:nvPr/>
        </p:nvSpPr>
        <p:spPr>
          <a:xfrm>
            <a:off x="7513491" y="2366707"/>
            <a:ext cx="145506" cy="147352"/>
          </a:xfrm>
          <a:custGeom>
            <a:avLst/>
            <a:gdLst/>
            <a:ahLst/>
            <a:cxnLst/>
            <a:rect l="l" t="t" r="r" b="b"/>
            <a:pathLst>
              <a:path w="4783" h="3928" extrusionOk="0">
                <a:moveTo>
                  <a:pt x="1" y="0"/>
                </a:moveTo>
                <a:lnTo>
                  <a:pt x="1141" y="1964"/>
                </a:lnTo>
                <a:lnTo>
                  <a:pt x="1" y="3927"/>
                </a:lnTo>
                <a:lnTo>
                  <a:pt x="4783" y="1964"/>
                </a:lnTo>
                <a:lnTo>
                  <a:pt x="1" y="0"/>
                </a:lnTo>
                <a:close/>
              </a:path>
            </a:pathLst>
          </a:custGeom>
          <a:solidFill>
            <a:srgbClr val="ED3F5C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3" name="Google Shape;1149;p31">
            <a:extLst>
              <a:ext uri="{FF2B5EF4-FFF2-40B4-BE49-F238E27FC236}">
                <a16:creationId xmlns:a16="http://schemas.microsoft.com/office/drawing/2014/main" id="{AE5943C9-751D-4ED0-AA64-17F7FF6B7656}"/>
              </a:ext>
            </a:extLst>
          </p:cNvPr>
          <p:cNvSpPr/>
          <p:nvPr/>
        </p:nvSpPr>
        <p:spPr>
          <a:xfrm>
            <a:off x="6447006" y="3747164"/>
            <a:ext cx="53967" cy="29748"/>
          </a:xfrm>
          <a:custGeom>
            <a:avLst/>
            <a:gdLst/>
            <a:ahLst/>
            <a:cxnLst/>
            <a:rect l="l" t="t" r="r" b="b"/>
            <a:pathLst>
              <a:path w="1774" h="793" extrusionOk="0">
                <a:moveTo>
                  <a:pt x="380" y="0"/>
                </a:moveTo>
                <a:cubicBezTo>
                  <a:pt x="158" y="0"/>
                  <a:pt x="0" y="190"/>
                  <a:pt x="0" y="412"/>
                </a:cubicBezTo>
                <a:cubicBezTo>
                  <a:pt x="0" y="634"/>
                  <a:pt x="158" y="792"/>
                  <a:pt x="380" y="792"/>
                </a:cubicBezTo>
                <a:lnTo>
                  <a:pt x="1362" y="792"/>
                </a:lnTo>
                <a:cubicBezTo>
                  <a:pt x="1584" y="792"/>
                  <a:pt x="1774" y="634"/>
                  <a:pt x="1774" y="412"/>
                </a:cubicBezTo>
                <a:cubicBezTo>
                  <a:pt x="1774" y="190"/>
                  <a:pt x="1584" y="0"/>
                  <a:pt x="1362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4" name="Google Shape;1150;p31">
            <a:extLst>
              <a:ext uri="{FF2B5EF4-FFF2-40B4-BE49-F238E27FC236}">
                <a16:creationId xmlns:a16="http://schemas.microsoft.com/office/drawing/2014/main" id="{F287838E-A705-40CA-AB6A-E3CC4E1E73A4}"/>
              </a:ext>
            </a:extLst>
          </p:cNvPr>
          <p:cNvSpPr/>
          <p:nvPr/>
        </p:nvSpPr>
        <p:spPr>
          <a:xfrm>
            <a:off x="6537541" y="3747164"/>
            <a:ext cx="939385" cy="29748"/>
          </a:xfrm>
          <a:custGeom>
            <a:avLst/>
            <a:gdLst/>
            <a:ahLst/>
            <a:cxnLst/>
            <a:rect l="l" t="t" r="r" b="b"/>
            <a:pathLst>
              <a:path w="30879" h="793" extrusionOk="0">
                <a:moveTo>
                  <a:pt x="413" y="0"/>
                </a:moveTo>
                <a:cubicBezTo>
                  <a:pt x="191" y="0"/>
                  <a:pt x="1" y="190"/>
                  <a:pt x="1" y="412"/>
                </a:cubicBezTo>
                <a:cubicBezTo>
                  <a:pt x="1" y="634"/>
                  <a:pt x="191" y="792"/>
                  <a:pt x="413" y="792"/>
                </a:cubicBezTo>
                <a:lnTo>
                  <a:pt x="2408" y="792"/>
                </a:lnTo>
                <a:cubicBezTo>
                  <a:pt x="2630" y="792"/>
                  <a:pt x="2820" y="634"/>
                  <a:pt x="2820" y="412"/>
                </a:cubicBezTo>
                <a:cubicBezTo>
                  <a:pt x="2820" y="190"/>
                  <a:pt x="2630" y="0"/>
                  <a:pt x="2408" y="0"/>
                </a:cubicBezTo>
                <a:close/>
                <a:moveTo>
                  <a:pt x="4403" y="0"/>
                </a:moveTo>
                <a:cubicBezTo>
                  <a:pt x="4213" y="0"/>
                  <a:pt x="4023" y="190"/>
                  <a:pt x="4023" y="412"/>
                </a:cubicBezTo>
                <a:cubicBezTo>
                  <a:pt x="4023" y="634"/>
                  <a:pt x="4213" y="792"/>
                  <a:pt x="4403" y="792"/>
                </a:cubicBezTo>
                <a:lnTo>
                  <a:pt x="6430" y="792"/>
                </a:lnTo>
                <a:cubicBezTo>
                  <a:pt x="6651" y="792"/>
                  <a:pt x="6810" y="634"/>
                  <a:pt x="6810" y="412"/>
                </a:cubicBezTo>
                <a:cubicBezTo>
                  <a:pt x="6810" y="190"/>
                  <a:pt x="6651" y="0"/>
                  <a:pt x="6430" y="0"/>
                </a:cubicBezTo>
                <a:close/>
                <a:moveTo>
                  <a:pt x="8425" y="0"/>
                </a:moveTo>
                <a:cubicBezTo>
                  <a:pt x="8203" y="0"/>
                  <a:pt x="8013" y="190"/>
                  <a:pt x="8013" y="412"/>
                </a:cubicBezTo>
                <a:cubicBezTo>
                  <a:pt x="8013" y="634"/>
                  <a:pt x="8203" y="792"/>
                  <a:pt x="8425" y="792"/>
                </a:cubicBezTo>
                <a:lnTo>
                  <a:pt x="10420" y="792"/>
                </a:lnTo>
                <a:cubicBezTo>
                  <a:pt x="10642" y="792"/>
                  <a:pt x="10832" y="634"/>
                  <a:pt x="10832" y="412"/>
                </a:cubicBezTo>
                <a:cubicBezTo>
                  <a:pt x="10832" y="190"/>
                  <a:pt x="10642" y="0"/>
                  <a:pt x="10420" y="0"/>
                </a:cubicBezTo>
                <a:close/>
                <a:moveTo>
                  <a:pt x="12447" y="0"/>
                </a:moveTo>
                <a:cubicBezTo>
                  <a:pt x="12225" y="0"/>
                  <a:pt x="12035" y="190"/>
                  <a:pt x="12035" y="412"/>
                </a:cubicBezTo>
                <a:cubicBezTo>
                  <a:pt x="12035" y="634"/>
                  <a:pt x="12225" y="792"/>
                  <a:pt x="12447" y="792"/>
                </a:cubicBezTo>
                <a:lnTo>
                  <a:pt x="14442" y="792"/>
                </a:lnTo>
                <a:cubicBezTo>
                  <a:pt x="14664" y="792"/>
                  <a:pt x="14822" y="634"/>
                  <a:pt x="14822" y="412"/>
                </a:cubicBezTo>
                <a:cubicBezTo>
                  <a:pt x="14822" y="190"/>
                  <a:pt x="14664" y="0"/>
                  <a:pt x="14442" y="0"/>
                </a:cubicBezTo>
                <a:close/>
                <a:moveTo>
                  <a:pt x="16437" y="0"/>
                </a:moveTo>
                <a:cubicBezTo>
                  <a:pt x="16216" y="0"/>
                  <a:pt x="16057" y="190"/>
                  <a:pt x="16057" y="412"/>
                </a:cubicBezTo>
                <a:cubicBezTo>
                  <a:pt x="16057" y="634"/>
                  <a:pt x="16216" y="792"/>
                  <a:pt x="16437" y="792"/>
                </a:cubicBezTo>
                <a:lnTo>
                  <a:pt x="18432" y="792"/>
                </a:lnTo>
                <a:cubicBezTo>
                  <a:pt x="18654" y="792"/>
                  <a:pt x="18844" y="634"/>
                  <a:pt x="18844" y="412"/>
                </a:cubicBezTo>
                <a:cubicBezTo>
                  <a:pt x="18844" y="190"/>
                  <a:pt x="18654" y="0"/>
                  <a:pt x="18432" y="0"/>
                </a:cubicBezTo>
                <a:close/>
                <a:moveTo>
                  <a:pt x="20459" y="0"/>
                </a:moveTo>
                <a:cubicBezTo>
                  <a:pt x="20238" y="0"/>
                  <a:pt x="20048" y="190"/>
                  <a:pt x="20048" y="412"/>
                </a:cubicBezTo>
                <a:cubicBezTo>
                  <a:pt x="20048" y="634"/>
                  <a:pt x="20238" y="792"/>
                  <a:pt x="20459" y="792"/>
                </a:cubicBezTo>
                <a:lnTo>
                  <a:pt x="22454" y="792"/>
                </a:lnTo>
                <a:cubicBezTo>
                  <a:pt x="22676" y="792"/>
                  <a:pt x="22834" y="634"/>
                  <a:pt x="22834" y="412"/>
                </a:cubicBezTo>
                <a:cubicBezTo>
                  <a:pt x="22834" y="190"/>
                  <a:pt x="22676" y="0"/>
                  <a:pt x="22454" y="0"/>
                </a:cubicBezTo>
                <a:close/>
                <a:moveTo>
                  <a:pt x="24450" y="0"/>
                </a:moveTo>
                <a:cubicBezTo>
                  <a:pt x="24228" y="0"/>
                  <a:pt x="24069" y="190"/>
                  <a:pt x="24069" y="412"/>
                </a:cubicBezTo>
                <a:cubicBezTo>
                  <a:pt x="24069" y="634"/>
                  <a:pt x="24228" y="792"/>
                  <a:pt x="24450" y="792"/>
                </a:cubicBezTo>
                <a:lnTo>
                  <a:pt x="26445" y="792"/>
                </a:lnTo>
                <a:cubicBezTo>
                  <a:pt x="26666" y="792"/>
                  <a:pt x="26856" y="634"/>
                  <a:pt x="26856" y="412"/>
                </a:cubicBezTo>
                <a:cubicBezTo>
                  <a:pt x="26856" y="190"/>
                  <a:pt x="26666" y="0"/>
                  <a:pt x="26445" y="0"/>
                </a:cubicBezTo>
                <a:close/>
                <a:moveTo>
                  <a:pt x="28471" y="0"/>
                </a:moveTo>
                <a:cubicBezTo>
                  <a:pt x="28250" y="0"/>
                  <a:pt x="28060" y="190"/>
                  <a:pt x="28060" y="412"/>
                </a:cubicBezTo>
                <a:cubicBezTo>
                  <a:pt x="28060" y="634"/>
                  <a:pt x="28250" y="792"/>
                  <a:pt x="28471" y="792"/>
                </a:cubicBezTo>
                <a:lnTo>
                  <a:pt x="30467" y="792"/>
                </a:lnTo>
                <a:cubicBezTo>
                  <a:pt x="30688" y="792"/>
                  <a:pt x="30878" y="634"/>
                  <a:pt x="30878" y="412"/>
                </a:cubicBezTo>
                <a:cubicBezTo>
                  <a:pt x="30878" y="190"/>
                  <a:pt x="30688" y="0"/>
                  <a:pt x="30467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5" name="Google Shape;1151;p31">
            <a:extLst>
              <a:ext uri="{FF2B5EF4-FFF2-40B4-BE49-F238E27FC236}">
                <a16:creationId xmlns:a16="http://schemas.microsoft.com/office/drawing/2014/main" id="{4F0BF3A4-B38C-4862-9D0C-E259ED426578}"/>
              </a:ext>
            </a:extLst>
          </p:cNvPr>
          <p:cNvSpPr/>
          <p:nvPr/>
        </p:nvSpPr>
        <p:spPr>
          <a:xfrm>
            <a:off x="7513491" y="3747164"/>
            <a:ext cx="53998" cy="29748"/>
          </a:xfrm>
          <a:custGeom>
            <a:avLst/>
            <a:gdLst/>
            <a:ahLst/>
            <a:cxnLst/>
            <a:rect l="l" t="t" r="r" b="b"/>
            <a:pathLst>
              <a:path w="1775" h="793" extrusionOk="0">
                <a:moveTo>
                  <a:pt x="381" y="0"/>
                </a:moveTo>
                <a:cubicBezTo>
                  <a:pt x="159" y="0"/>
                  <a:pt x="1" y="190"/>
                  <a:pt x="1" y="412"/>
                </a:cubicBezTo>
                <a:cubicBezTo>
                  <a:pt x="1" y="634"/>
                  <a:pt x="159" y="792"/>
                  <a:pt x="381" y="792"/>
                </a:cubicBezTo>
                <a:lnTo>
                  <a:pt x="1394" y="792"/>
                </a:lnTo>
                <a:cubicBezTo>
                  <a:pt x="1584" y="792"/>
                  <a:pt x="1774" y="634"/>
                  <a:pt x="1774" y="412"/>
                </a:cubicBezTo>
                <a:cubicBezTo>
                  <a:pt x="1774" y="190"/>
                  <a:pt x="1584" y="0"/>
                  <a:pt x="1394" y="0"/>
                </a:cubicBez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6" name="Google Shape;1152;p31">
            <a:extLst>
              <a:ext uri="{FF2B5EF4-FFF2-40B4-BE49-F238E27FC236}">
                <a16:creationId xmlns:a16="http://schemas.microsoft.com/office/drawing/2014/main" id="{1E52FE9E-6D96-4071-BFF0-6AA90FE6AC2B}"/>
              </a:ext>
            </a:extLst>
          </p:cNvPr>
          <p:cNvSpPr/>
          <p:nvPr/>
        </p:nvSpPr>
        <p:spPr>
          <a:xfrm>
            <a:off x="7513491" y="3688943"/>
            <a:ext cx="145506" cy="147352"/>
          </a:xfrm>
          <a:custGeom>
            <a:avLst/>
            <a:gdLst/>
            <a:ahLst/>
            <a:cxnLst/>
            <a:rect l="l" t="t" r="r" b="b"/>
            <a:pathLst>
              <a:path w="4783" h="3928" extrusionOk="0">
                <a:moveTo>
                  <a:pt x="1" y="1"/>
                </a:moveTo>
                <a:lnTo>
                  <a:pt x="1141" y="1964"/>
                </a:lnTo>
                <a:lnTo>
                  <a:pt x="1" y="3928"/>
                </a:lnTo>
                <a:lnTo>
                  <a:pt x="1" y="3928"/>
                </a:lnTo>
                <a:lnTo>
                  <a:pt x="4783" y="1964"/>
                </a:lnTo>
                <a:lnTo>
                  <a:pt x="1" y="1"/>
                </a:lnTo>
                <a:close/>
              </a:path>
            </a:pathLst>
          </a:custGeom>
          <a:solidFill>
            <a:srgbClr val="5BCFC5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7" name="Google Shape;1153;p31">
            <a:extLst>
              <a:ext uri="{FF2B5EF4-FFF2-40B4-BE49-F238E27FC236}">
                <a16:creationId xmlns:a16="http://schemas.microsoft.com/office/drawing/2014/main" id="{0C230E88-6F8E-4D2B-9E7D-1AF9683D9D7D}"/>
              </a:ext>
            </a:extLst>
          </p:cNvPr>
          <p:cNvSpPr/>
          <p:nvPr/>
        </p:nvSpPr>
        <p:spPr>
          <a:xfrm>
            <a:off x="4255201" y="3086627"/>
            <a:ext cx="53998" cy="29748"/>
          </a:xfrm>
          <a:custGeom>
            <a:avLst/>
            <a:gdLst/>
            <a:ahLst/>
            <a:cxnLst/>
            <a:rect l="l" t="t" r="r" b="b"/>
            <a:pathLst>
              <a:path w="1775" h="793" extrusionOk="0">
                <a:moveTo>
                  <a:pt x="413" y="1"/>
                </a:moveTo>
                <a:cubicBezTo>
                  <a:pt x="191" y="1"/>
                  <a:pt x="1" y="191"/>
                  <a:pt x="1" y="412"/>
                </a:cubicBezTo>
                <a:cubicBezTo>
                  <a:pt x="1" y="602"/>
                  <a:pt x="191" y="792"/>
                  <a:pt x="413" y="792"/>
                </a:cubicBezTo>
                <a:lnTo>
                  <a:pt x="1394" y="792"/>
                </a:lnTo>
                <a:cubicBezTo>
                  <a:pt x="1616" y="792"/>
                  <a:pt x="1774" y="602"/>
                  <a:pt x="1774" y="412"/>
                </a:cubicBezTo>
                <a:cubicBezTo>
                  <a:pt x="1774" y="191"/>
                  <a:pt x="1616" y="1"/>
                  <a:pt x="1394" y="1"/>
                </a:cubicBezTo>
                <a:close/>
              </a:path>
            </a:pathLst>
          </a:custGeom>
          <a:solidFill>
            <a:srgbClr val="25255B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8" name="Google Shape;1154;p31">
            <a:extLst>
              <a:ext uri="{FF2B5EF4-FFF2-40B4-BE49-F238E27FC236}">
                <a16:creationId xmlns:a16="http://schemas.microsoft.com/office/drawing/2014/main" id="{C82C8FBE-8C11-45A8-B78F-167CFF28E629}"/>
              </a:ext>
            </a:extLst>
          </p:cNvPr>
          <p:cNvSpPr/>
          <p:nvPr/>
        </p:nvSpPr>
        <p:spPr>
          <a:xfrm>
            <a:off x="4346739" y="3086627"/>
            <a:ext cx="938411" cy="29748"/>
          </a:xfrm>
          <a:custGeom>
            <a:avLst/>
            <a:gdLst/>
            <a:ahLst/>
            <a:cxnLst/>
            <a:rect l="l" t="t" r="r" b="b"/>
            <a:pathLst>
              <a:path w="30847" h="793" extrusionOk="0">
                <a:moveTo>
                  <a:pt x="381" y="1"/>
                </a:moveTo>
                <a:cubicBezTo>
                  <a:pt x="159" y="1"/>
                  <a:pt x="1" y="191"/>
                  <a:pt x="1" y="412"/>
                </a:cubicBezTo>
                <a:cubicBezTo>
                  <a:pt x="1" y="602"/>
                  <a:pt x="159" y="792"/>
                  <a:pt x="381" y="792"/>
                </a:cubicBezTo>
                <a:lnTo>
                  <a:pt x="2376" y="792"/>
                </a:lnTo>
                <a:cubicBezTo>
                  <a:pt x="2597" y="792"/>
                  <a:pt x="2787" y="602"/>
                  <a:pt x="2787" y="412"/>
                </a:cubicBezTo>
                <a:cubicBezTo>
                  <a:pt x="2787" y="191"/>
                  <a:pt x="2597" y="1"/>
                  <a:pt x="2376" y="1"/>
                </a:cubicBezTo>
                <a:close/>
                <a:moveTo>
                  <a:pt x="4403" y="1"/>
                </a:moveTo>
                <a:cubicBezTo>
                  <a:pt x="4181" y="1"/>
                  <a:pt x="3991" y="191"/>
                  <a:pt x="3991" y="412"/>
                </a:cubicBezTo>
                <a:cubicBezTo>
                  <a:pt x="3991" y="602"/>
                  <a:pt x="4181" y="792"/>
                  <a:pt x="4403" y="792"/>
                </a:cubicBezTo>
                <a:lnTo>
                  <a:pt x="6398" y="792"/>
                </a:lnTo>
                <a:cubicBezTo>
                  <a:pt x="6619" y="792"/>
                  <a:pt x="6809" y="602"/>
                  <a:pt x="6809" y="412"/>
                </a:cubicBezTo>
                <a:cubicBezTo>
                  <a:pt x="6809" y="191"/>
                  <a:pt x="6619" y="1"/>
                  <a:pt x="6398" y="1"/>
                </a:cubicBezTo>
                <a:close/>
                <a:moveTo>
                  <a:pt x="8393" y="1"/>
                </a:moveTo>
                <a:cubicBezTo>
                  <a:pt x="8171" y="1"/>
                  <a:pt x="8013" y="191"/>
                  <a:pt x="8013" y="412"/>
                </a:cubicBezTo>
                <a:cubicBezTo>
                  <a:pt x="8013" y="602"/>
                  <a:pt x="8171" y="792"/>
                  <a:pt x="8393" y="792"/>
                </a:cubicBezTo>
                <a:lnTo>
                  <a:pt x="10420" y="792"/>
                </a:lnTo>
                <a:cubicBezTo>
                  <a:pt x="10641" y="792"/>
                  <a:pt x="10800" y="602"/>
                  <a:pt x="10800" y="412"/>
                </a:cubicBezTo>
                <a:cubicBezTo>
                  <a:pt x="10800" y="191"/>
                  <a:pt x="10610" y="1"/>
                  <a:pt x="10420" y="1"/>
                </a:cubicBezTo>
                <a:close/>
                <a:moveTo>
                  <a:pt x="12415" y="1"/>
                </a:moveTo>
                <a:cubicBezTo>
                  <a:pt x="12193" y="1"/>
                  <a:pt x="12003" y="191"/>
                  <a:pt x="12003" y="412"/>
                </a:cubicBezTo>
                <a:cubicBezTo>
                  <a:pt x="12003" y="602"/>
                  <a:pt x="12193" y="792"/>
                  <a:pt x="12415" y="792"/>
                </a:cubicBezTo>
                <a:lnTo>
                  <a:pt x="14410" y="792"/>
                </a:lnTo>
                <a:cubicBezTo>
                  <a:pt x="14632" y="792"/>
                  <a:pt x="14822" y="602"/>
                  <a:pt x="14822" y="412"/>
                </a:cubicBezTo>
                <a:cubicBezTo>
                  <a:pt x="14822" y="191"/>
                  <a:pt x="14632" y="1"/>
                  <a:pt x="14410" y="1"/>
                </a:cubicBezTo>
                <a:close/>
                <a:moveTo>
                  <a:pt x="16405" y="1"/>
                </a:moveTo>
                <a:cubicBezTo>
                  <a:pt x="16215" y="1"/>
                  <a:pt x="16025" y="191"/>
                  <a:pt x="16025" y="412"/>
                </a:cubicBezTo>
                <a:cubicBezTo>
                  <a:pt x="16025" y="602"/>
                  <a:pt x="16215" y="792"/>
                  <a:pt x="16405" y="792"/>
                </a:cubicBezTo>
                <a:lnTo>
                  <a:pt x="18432" y="792"/>
                </a:lnTo>
                <a:cubicBezTo>
                  <a:pt x="18654" y="792"/>
                  <a:pt x="18812" y="602"/>
                  <a:pt x="18812" y="412"/>
                </a:cubicBezTo>
                <a:cubicBezTo>
                  <a:pt x="18812" y="191"/>
                  <a:pt x="18654" y="1"/>
                  <a:pt x="18432" y="1"/>
                </a:cubicBezTo>
                <a:close/>
                <a:moveTo>
                  <a:pt x="20427" y="1"/>
                </a:moveTo>
                <a:cubicBezTo>
                  <a:pt x="20205" y="1"/>
                  <a:pt x="20047" y="191"/>
                  <a:pt x="20047" y="412"/>
                </a:cubicBezTo>
                <a:cubicBezTo>
                  <a:pt x="20047" y="602"/>
                  <a:pt x="20205" y="792"/>
                  <a:pt x="20427" y="792"/>
                </a:cubicBezTo>
                <a:lnTo>
                  <a:pt x="22422" y="792"/>
                </a:lnTo>
                <a:cubicBezTo>
                  <a:pt x="22644" y="792"/>
                  <a:pt x="22834" y="602"/>
                  <a:pt x="22834" y="412"/>
                </a:cubicBezTo>
                <a:cubicBezTo>
                  <a:pt x="22834" y="191"/>
                  <a:pt x="22644" y="1"/>
                  <a:pt x="22422" y="1"/>
                </a:cubicBezTo>
                <a:close/>
                <a:moveTo>
                  <a:pt x="24449" y="1"/>
                </a:moveTo>
                <a:cubicBezTo>
                  <a:pt x="24227" y="1"/>
                  <a:pt x="24037" y="191"/>
                  <a:pt x="24037" y="412"/>
                </a:cubicBezTo>
                <a:cubicBezTo>
                  <a:pt x="24037" y="602"/>
                  <a:pt x="24227" y="792"/>
                  <a:pt x="24449" y="792"/>
                </a:cubicBezTo>
                <a:lnTo>
                  <a:pt x="26444" y="792"/>
                </a:lnTo>
                <a:cubicBezTo>
                  <a:pt x="26666" y="792"/>
                  <a:pt x="26824" y="602"/>
                  <a:pt x="26824" y="412"/>
                </a:cubicBezTo>
                <a:cubicBezTo>
                  <a:pt x="26824" y="191"/>
                  <a:pt x="26666" y="1"/>
                  <a:pt x="26444" y="1"/>
                </a:cubicBezTo>
                <a:close/>
                <a:moveTo>
                  <a:pt x="28439" y="1"/>
                </a:moveTo>
                <a:cubicBezTo>
                  <a:pt x="28218" y="1"/>
                  <a:pt x="28059" y="191"/>
                  <a:pt x="28059" y="412"/>
                </a:cubicBezTo>
                <a:cubicBezTo>
                  <a:pt x="28059" y="602"/>
                  <a:pt x="28218" y="792"/>
                  <a:pt x="28439" y="792"/>
                </a:cubicBezTo>
                <a:lnTo>
                  <a:pt x="30434" y="792"/>
                </a:lnTo>
                <a:cubicBezTo>
                  <a:pt x="30656" y="792"/>
                  <a:pt x="30846" y="602"/>
                  <a:pt x="30846" y="412"/>
                </a:cubicBezTo>
                <a:cubicBezTo>
                  <a:pt x="30846" y="191"/>
                  <a:pt x="30656" y="1"/>
                  <a:pt x="30434" y="1"/>
                </a:cubicBezTo>
                <a:close/>
              </a:path>
            </a:pathLst>
          </a:custGeom>
          <a:solidFill>
            <a:srgbClr val="25255B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59" name="Google Shape;1155;p31">
            <a:extLst>
              <a:ext uri="{FF2B5EF4-FFF2-40B4-BE49-F238E27FC236}">
                <a16:creationId xmlns:a16="http://schemas.microsoft.com/office/drawing/2014/main" id="{E7B42D9E-E400-4BAA-8816-3CE8081098BD}"/>
              </a:ext>
            </a:extLst>
          </p:cNvPr>
          <p:cNvSpPr/>
          <p:nvPr/>
        </p:nvSpPr>
        <p:spPr>
          <a:xfrm>
            <a:off x="5321716" y="3086627"/>
            <a:ext cx="53998" cy="29748"/>
          </a:xfrm>
          <a:custGeom>
            <a:avLst/>
            <a:gdLst/>
            <a:ahLst/>
            <a:cxnLst/>
            <a:rect l="l" t="t" r="r" b="b"/>
            <a:pathLst>
              <a:path w="1775" h="793" extrusionOk="0">
                <a:moveTo>
                  <a:pt x="412" y="1"/>
                </a:moveTo>
                <a:cubicBezTo>
                  <a:pt x="191" y="1"/>
                  <a:pt x="1" y="191"/>
                  <a:pt x="1" y="412"/>
                </a:cubicBezTo>
                <a:cubicBezTo>
                  <a:pt x="1" y="602"/>
                  <a:pt x="191" y="792"/>
                  <a:pt x="412" y="792"/>
                </a:cubicBezTo>
                <a:lnTo>
                  <a:pt x="1394" y="792"/>
                </a:lnTo>
                <a:cubicBezTo>
                  <a:pt x="1616" y="792"/>
                  <a:pt x="1774" y="602"/>
                  <a:pt x="1774" y="412"/>
                </a:cubicBezTo>
                <a:cubicBezTo>
                  <a:pt x="1774" y="191"/>
                  <a:pt x="1616" y="1"/>
                  <a:pt x="1394" y="1"/>
                </a:cubicBezTo>
                <a:close/>
              </a:path>
            </a:pathLst>
          </a:custGeom>
          <a:solidFill>
            <a:srgbClr val="25255B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0" name="Google Shape;1156;p31">
            <a:extLst>
              <a:ext uri="{FF2B5EF4-FFF2-40B4-BE49-F238E27FC236}">
                <a16:creationId xmlns:a16="http://schemas.microsoft.com/office/drawing/2014/main" id="{D8120DCB-D0D9-4F99-AAE7-25EF0EA47117}"/>
              </a:ext>
            </a:extLst>
          </p:cNvPr>
          <p:cNvSpPr/>
          <p:nvPr/>
        </p:nvSpPr>
        <p:spPr>
          <a:xfrm>
            <a:off x="4163693" y="3028406"/>
            <a:ext cx="146480" cy="147352"/>
          </a:xfrm>
          <a:custGeom>
            <a:avLst/>
            <a:gdLst/>
            <a:ahLst/>
            <a:cxnLst/>
            <a:rect l="l" t="t" r="r" b="b"/>
            <a:pathLst>
              <a:path w="4815" h="3928" extrusionOk="0">
                <a:moveTo>
                  <a:pt x="4814" y="1"/>
                </a:moveTo>
                <a:lnTo>
                  <a:pt x="0" y="1964"/>
                </a:lnTo>
                <a:lnTo>
                  <a:pt x="4814" y="3928"/>
                </a:lnTo>
                <a:lnTo>
                  <a:pt x="3674" y="1964"/>
                </a:lnTo>
                <a:lnTo>
                  <a:pt x="4814" y="1"/>
                </a:lnTo>
                <a:close/>
              </a:path>
            </a:pathLst>
          </a:custGeom>
          <a:solidFill>
            <a:srgbClr val="25255B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1" name="Google Shape;1157;p31">
            <a:extLst>
              <a:ext uri="{FF2B5EF4-FFF2-40B4-BE49-F238E27FC236}">
                <a16:creationId xmlns:a16="http://schemas.microsoft.com/office/drawing/2014/main" id="{1ACFE42F-8668-45B2-8696-3C867618253A}"/>
              </a:ext>
            </a:extLst>
          </p:cNvPr>
          <p:cNvSpPr/>
          <p:nvPr/>
        </p:nvSpPr>
        <p:spPr>
          <a:xfrm>
            <a:off x="4255201" y="4408900"/>
            <a:ext cx="53998" cy="29711"/>
          </a:xfrm>
          <a:custGeom>
            <a:avLst/>
            <a:gdLst/>
            <a:ahLst/>
            <a:cxnLst/>
            <a:rect l="l" t="t" r="r" b="b"/>
            <a:pathLst>
              <a:path w="1775" h="792" extrusionOk="0">
                <a:moveTo>
                  <a:pt x="413" y="0"/>
                </a:moveTo>
                <a:cubicBezTo>
                  <a:pt x="191" y="0"/>
                  <a:pt x="1" y="190"/>
                  <a:pt x="1" y="380"/>
                </a:cubicBezTo>
                <a:cubicBezTo>
                  <a:pt x="1" y="602"/>
                  <a:pt x="191" y="792"/>
                  <a:pt x="413" y="792"/>
                </a:cubicBezTo>
                <a:lnTo>
                  <a:pt x="1394" y="792"/>
                </a:lnTo>
                <a:cubicBezTo>
                  <a:pt x="1616" y="792"/>
                  <a:pt x="1774" y="602"/>
                  <a:pt x="1774" y="380"/>
                </a:cubicBezTo>
                <a:cubicBezTo>
                  <a:pt x="1774" y="190"/>
                  <a:pt x="1616" y="0"/>
                  <a:pt x="1394" y="0"/>
                </a:cubicBez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2" name="Google Shape;1158;p31">
            <a:extLst>
              <a:ext uri="{FF2B5EF4-FFF2-40B4-BE49-F238E27FC236}">
                <a16:creationId xmlns:a16="http://schemas.microsoft.com/office/drawing/2014/main" id="{A7F3F586-0D2D-4F13-B379-F03C2DA76255}"/>
              </a:ext>
            </a:extLst>
          </p:cNvPr>
          <p:cNvSpPr/>
          <p:nvPr/>
        </p:nvSpPr>
        <p:spPr>
          <a:xfrm>
            <a:off x="4346739" y="4408900"/>
            <a:ext cx="938411" cy="29711"/>
          </a:xfrm>
          <a:custGeom>
            <a:avLst/>
            <a:gdLst/>
            <a:ahLst/>
            <a:cxnLst/>
            <a:rect l="l" t="t" r="r" b="b"/>
            <a:pathLst>
              <a:path w="30847" h="792" extrusionOk="0">
                <a:moveTo>
                  <a:pt x="381" y="0"/>
                </a:moveTo>
                <a:cubicBezTo>
                  <a:pt x="159" y="0"/>
                  <a:pt x="1" y="190"/>
                  <a:pt x="1" y="380"/>
                </a:cubicBezTo>
                <a:cubicBezTo>
                  <a:pt x="1" y="602"/>
                  <a:pt x="159" y="792"/>
                  <a:pt x="381" y="792"/>
                </a:cubicBezTo>
                <a:lnTo>
                  <a:pt x="2376" y="792"/>
                </a:lnTo>
                <a:cubicBezTo>
                  <a:pt x="2597" y="792"/>
                  <a:pt x="2787" y="602"/>
                  <a:pt x="2787" y="380"/>
                </a:cubicBezTo>
                <a:cubicBezTo>
                  <a:pt x="2787" y="190"/>
                  <a:pt x="2597" y="0"/>
                  <a:pt x="2376" y="0"/>
                </a:cubicBezTo>
                <a:close/>
                <a:moveTo>
                  <a:pt x="4403" y="0"/>
                </a:moveTo>
                <a:cubicBezTo>
                  <a:pt x="4181" y="0"/>
                  <a:pt x="3991" y="190"/>
                  <a:pt x="3991" y="380"/>
                </a:cubicBezTo>
                <a:cubicBezTo>
                  <a:pt x="3991" y="602"/>
                  <a:pt x="4181" y="792"/>
                  <a:pt x="4403" y="792"/>
                </a:cubicBezTo>
                <a:lnTo>
                  <a:pt x="6398" y="792"/>
                </a:lnTo>
                <a:cubicBezTo>
                  <a:pt x="6619" y="792"/>
                  <a:pt x="6809" y="602"/>
                  <a:pt x="6809" y="380"/>
                </a:cubicBezTo>
                <a:cubicBezTo>
                  <a:pt x="6809" y="190"/>
                  <a:pt x="6619" y="0"/>
                  <a:pt x="6398" y="0"/>
                </a:cubicBezTo>
                <a:close/>
                <a:moveTo>
                  <a:pt x="8393" y="0"/>
                </a:moveTo>
                <a:cubicBezTo>
                  <a:pt x="8171" y="0"/>
                  <a:pt x="8013" y="190"/>
                  <a:pt x="8013" y="380"/>
                </a:cubicBezTo>
                <a:cubicBezTo>
                  <a:pt x="8013" y="602"/>
                  <a:pt x="8171" y="792"/>
                  <a:pt x="8393" y="792"/>
                </a:cubicBezTo>
                <a:lnTo>
                  <a:pt x="10420" y="792"/>
                </a:lnTo>
                <a:cubicBezTo>
                  <a:pt x="10641" y="792"/>
                  <a:pt x="10800" y="602"/>
                  <a:pt x="10800" y="380"/>
                </a:cubicBezTo>
                <a:cubicBezTo>
                  <a:pt x="10800" y="190"/>
                  <a:pt x="10610" y="0"/>
                  <a:pt x="10420" y="0"/>
                </a:cubicBezTo>
                <a:close/>
                <a:moveTo>
                  <a:pt x="12415" y="0"/>
                </a:moveTo>
                <a:cubicBezTo>
                  <a:pt x="12193" y="0"/>
                  <a:pt x="12003" y="190"/>
                  <a:pt x="12003" y="380"/>
                </a:cubicBezTo>
                <a:cubicBezTo>
                  <a:pt x="12003" y="602"/>
                  <a:pt x="12193" y="792"/>
                  <a:pt x="12415" y="792"/>
                </a:cubicBezTo>
                <a:lnTo>
                  <a:pt x="14410" y="792"/>
                </a:lnTo>
                <a:cubicBezTo>
                  <a:pt x="14632" y="792"/>
                  <a:pt x="14822" y="602"/>
                  <a:pt x="14822" y="380"/>
                </a:cubicBezTo>
                <a:cubicBezTo>
                  <a:pt x="14822" y="190"/>
                  <a:pt x="14632" y="0"/>
                  <a:pt x="14410" y="0"/>
                </a:cubicBezTo>
                <a:close/>
                <a:moveTo>
                  <a:pt x="16405" y="0"/>
                </a:moveTo>
                <a:cubicBezTo>
                  <a:pt x="16215" y="0"/>
                  <a:pt x="16025" y="190"/>
                  <a:pt x="16025" y="380"/>
                </a:cubicBezTo>
                <a:cubicBezTo>
                  <a:pt x="16025" y="602"/>
                  <a:pt x="16215" y="792"/>
                  <a:pt x="16405" y="792"/>
                </a:cubicBezTo>
                <a:lnTo>
                  <a:pt x="18432" y="792"/>
                </a:lnTo>
                <a:cubicBezTo>
                  <a:pt x="18654" y="792"/>
                  <a:pt x="18812" y="602"/>
                  <a:pt x="18812" y="380"/>
                </a:cubicBezTo>
                <a:cubicBezTo>
                  <a:pt x="18812" y="190"/>
                  <a:pt x="18654" y="0"/>
                  <a:pt x="18432" y="0"/>
                </a:cubicBezTo>
                <a:close/>
                <a:moveTo>
                  <a:pt x="20427" y="0"/>
                </a:moveTo>
                <a:cubicBezTo>
                  <a:pt x="20205" y="0"/>
                  <a:pt x="20047" y="190"/>
                  <a:pt x="20047" y="380"/>
                </a:cubicBezTo>
                <a:cubicBezTo>
                  <a:pt x="20047" y="602"/>
                  <a:pt x="20205" y="792"/>
                  <a:pt x="20427" y="792"/>
                </a:cubicBezTo>
                <a:lnTo>
                  <a:pt x="22422" y="792"/>
                </a:lnTo>
                <a:cubicBezTo>
                  <a:pt x="22644" y="792"/>
                  <a:pt x="22834" y="602"/>
                  <a:pt x="22834" y="380"/>
                </a:cubicBezTo>
                <a:cubicBezTo>
                  <a:pt x="22834" y="190"/>
                  <a:pt x="22644" y="0"/>
                  <a:pt x="22422" y="0"/>
                </a:cubicBezTo>
                <a:close/>
                <a:moveTo>
                  <a:pt x="24449" y="0"/>
                </a:moveTo>
                <a:cubicBezTo>
                  <a:pt x="24227" y="0"/>
                  <a:pt x="24037" y="190"/>
                  <a:pt x="24037" y="380"/>
                </a:cubicBezTo>
                <a:cubicBezTo>
                  <a:pt x="24037" y="602"/>
                  <a:pt x="24227" y="792"/>
                  <a:pt x="24449" y="792"/>
                </a:cubicBezTo>
                <a:lnTo>
                  <a:pt x="26444" y="792"/>
                </a:lnTo>
                <a:cubicBezTo>
                  <a:pt x="26666" y="792"/>
                  <a:pt x="26824" y="602"/>
                  <a:pt x="26824" y="380"/>
                </a:cubicBezTo>
                <a:cubicBezTo>
                  <a:pt x="26824" y="190"/>
                  <a:pt x="26666" y="0"/>
                  <a:pt x="26444" y="0"/>
                </a:cubicBezTo>
                <a:close/>
                <a:moveTo>
                  <a:pt x="28439" y="0"/>
                </a:moveTo>
                <a:cubicBezTo>
                  <a:pt x="28218" y="0"/>
                  <a:pt x="28059" y="190"/>
                  <a:pt x="28059" y="380"/>
                </a:cubicBezTo>
                <a:cubicBezTo>
                  <a:pt x="28059" y="602"/>
                  <a:pt x="28218" y="792"/>
                  <a:pt x="28439" y="792"/>
                </a:cubicBezTo>
                <a:lnTo>
                  <a:pt x="30434" y="792"/>
                </a:lnTo>
                <a:cubicBezTo>
                  <a:pt x="30656" y="792"/>
                  <a:pt x="30846" y="602"/>
                  <a:pt x="30846" y="380"/>
                </a:cubicBezTo>
                <a:cubicBezTo>
                  <a:pt x="30846" y="190"/>
                  <a:pt x="30656" y="0"/>
                  <a:pt x="30434" y="0"/>
                </a:cubicBez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3" name="Google Shape;1159;p31">
            <a:extLst>
              <a:ext uri="{FF2B5EF4-FFF2-40B4-BE49-F238E27FC236}">
                <a16:creationId xmlns:a16="http://schemas.microsoft.com/office/drawing/2014/main" id="{EE051B1D-EFF7-4A81-A450-ABF8253B48BF}"/>
              </a:ext>
            </a:extLst>
          </p:cNvPr>
          <p:cNvSpPr/>
          <p:nvPr/>
        </p:nvSpPr>
        <p:spPr>
          <a:xfrm>
            <a:off x="5321716" y="4408900"/>
            <a:ext cx="53998" cy="29711"/>
          </a:xfrm>
          <a:custGeom>
            <a:avLst/>
            <a:gdLst/>
            <a:ahLst/>
            <a:cxnLst/>
            <a:rect l="l" t="t" r="r" b="b"/>
            <a:pathLst>
              <a:path w="1775" h="792" extrusionOk="0">
                <a:moveTo>
                  <a:pt x="412" y="0"/>
                </a:moveTo>
                <a:cubicBezTo>
                  <a:pt x="191" y="0"/>
                  <a:pt x="1" y="190"/>
                  <a:pt x="1" y="380"/>
                </a:cubicBezTo>
                <a:cubicBezTo>
                  <a:pt x="1" y="602"/>
                  <a:pt x="191" y="792"/>
                  <a:pt x="412" y="792"/>
                </a:cubicBezTo>
                <a:lnTo>
                  <a:pt x="1394" y="792"/>
                </a:lnTo>
                <a:cubicBezTo>
                  <a:pt x="1616" y="792"/>
                  <a:pt x="1774" y="602"/>
                  <a:pt x="1774" y="380"/>
                </a:cubicBezTo>
                <a:cubicBezTo>
                  <a:pt x="1774" y="190"/>
                  <a:pt x="1616" y="0"/>
                  <a:pt x="1394" y="0"/>
                </a:cubicBez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4" name="Google Shape;1160;p31">
            <a:extLst>
              <a:ext uri="{FF2B5EF4-FFF2-40B4-BE49-F238E27FC236}">
                <a16:creationId xmlns:a16="http://schemas.microsoft.com/office/drawing/2014/main" id="{B073209B-683F-422E-9D96-06B8FEF03D3F}"/>
              </a:ext>
            </a:extLst>
          </p:cNvPr>
          <p:cNvSpPr/>
          <p:nvPr/>
        </p:nvSpPr>
        <p:spPr>
          <a:xfrm>
            <a:off x="4163693" y="4349479"/>
            <a:ext cx="146480" cy="147352"/>
          </a:xfrm>
          <a:custGeom>
            <a:avLst/>
            <a:gdLst/>
            <a:ahLst/>
            <a:cxnLst/>
            <a:rect l="l" t="t" r="r" b="b"/>
            <a:pathLst>
              <a:path w="4815" h="3928" extrusionOk="0">
                <a:moveTo>
                  <a:pt x="4814" y="1"/>
                </a:moveTo>
                <a:lnTo>
                  <a:pt x="0" y="1964"/>
                </a:lnTo>
                <a:lnTo>
                  <a:pt x="4814" y="3928"/>
                </a:lnTo>
                <a:lnTo>
                  <a:pt x="3674" y="1964"/>
                </a:lnTo>
                <a:lnTo>
                  <a:pt x="4814" y="1"/>
                </a:lnTo>
                <a:close/>
              </a:path>
            </a:pathLst>
          </a:custGeom>
          <a:solidFill>
            <a:srgbClr val="D6D6D6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sp>
        <p:nvSpPr>
          <p:cNvPr id="65" name="Google Shape;1161;p31">
            <a:extLst>
              <a:ext uri="{FF2B5EF4-FFF2-40B4-BE49-F238E27FC236}">
                <a16:creationId xmlns:a16="http://schemas.microsoft.com/office/drawing/2014/main" id="{3B376FDC-7316-4A93-BA8B-BF613DD2623C}"/>
              </a:ext>
            </a:extLst>
          </p:cNvPr>
          <p:cNvSpPr txBox="1"/>
          <p:nvPr/>
        </p:nvSpPr>
        <p:spPr>
          <a:xfrm>
            <a:off x="7588984" y="3271126"/>
            <a:ext cx="2330123" cy="403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s-ES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Representación judicial y asesoría jurídica </a:t>
            </a:r>
          </a:p>
        </p:txBody>
      </p:sp>
      <p:sp>
        <p:nvSpPr>
          <p:cNvPr id="66" name="Google Shape;1162;p31">
            <a:extLst>
              <a:ext uri="{FF2B5EF4-FFF2-40B4-BE49-F238E27FC236}">
                <a16:creationId xmlns:a16="http://schemas.microsoft.com/office/drawing/2014/main" id="{C9CFCCB3-E45D-4874-9ADD-61AD9CE897E8}"/>
              </a:ext>
            </a:extLst>
          </p:cNvPr>
          <p:cNvSpPr txBox="1"/>
          <p:nvPr/>
        </p:nvSpPr>
        <p:spPr>
          <a:xfrm>
            <a:off x="2642053" y="4525513"/>
            <a:ext cx="161881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VCC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1163;p31">
            <a:extLst>
              <a:ext uri="{FF2B5EF4-FFF2-40B4-BE49-F238E27FC236}">
                <a16:creationId xmlns:a16="http://schemas.microsoft.com/office/drawing/2014/main" id="{77C400B9-F62E-470A-91DB-CDDDE4B49A6C}"/>
              </a:ext>
            </a:extLst>
          </p:cNvPr>
          <p:cNvSpPr txBox="1"/>
          <p:nvPr/>
        </p:nvSpPr>
        <p:spPr>
          <a:xfrm>
            <a:off x="8267092" y="3371338"/>
            <a:ext cx="1618813" cy="31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68" name="Google Shape;1164;p31">
            <a:extLst>
              <a:ext uri="{FF2B5EF4-FFF2-40B4-BE49-F238E27FC236}">
                <a16:creationId xmlns:a16="http://schemas.microsoft.com/office/drawing/2014/main" id="{628F1AEE-9BB9-4B5E-BB12-EF605B166206}"/>
              </a:ext>
            </a:extLst>
          </p:cNvPr>
          <p:cNvSpPr txBox="1"/>
          <p:nvPr/>
        </p:nvSpPr>
        <p:spPr>
          <a:xfrm>
            <a:off x="7461487" y="3660438"/>
            <a:ext cx="161881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VCC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1166;p31">
            <a:extLst>
              <a:ext uri="{FF2B5EF4-FFF2-40B4-BE49-F238E27FC236}">
                <a16:creationId xmlns:a16="http://schemas.microsoft.com/office/drawing/2014/main" id="{06BE0A98-9386-4386-9097-05ABB3D5D6F3}"/>
              </a:ext>
            </a:extLst>
          </p:cNvPr>
          <p:cNvSpPr txBox="1"/>
          <p:nvPr/>
        </p:nvSpPr>
        <p:spPr>
          <a:xfrm>
            <a:off x="7005142" y="5163302"/>
            <a:ext cx="219094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1167;p31">
            <a:extLst>
              <a:ext uri="{FF2B5EF4-FFF2-40B4-BE49-F238E27FC236}">
                <a16:creationId xmlns:a16="http://schemas.microsoft.com/office/drawing/2014/main" id="{1E679C49-8F5F-4928-A2D2-18C6A7E68902}"/>
              </a:ext>
            </a:extLst>
          </p:cNvPr>
          <p:cNvSpPr txBox="1"/>
          <p:nvPr/>
        </p:nvSpPr>
        <p:spPr>
          <a:xfrm>
            <a:off x="2501905" y="2689326"/>
            <a:ext cx="2024448" cy="397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s-ES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Terminación o cumplimiento de obligaciones de crédito </a:t>
            </a:r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72" name="Google Shape;1168;p31">
            <a:extLst>
              <a:ext uri="{FF2B5EF4-FFF2-40B4-BE49-F238E27FC236}">
                <a16:creationId xmlns:a16="http://schemas.microsoft.com/office/drawing/2014/main" id="{1DBDA935-280D-4F97-A3B8-ABE9070305A8}"/>
              </a:ext>
            </a:extLst>
          </p:cNvPr>
          <p:cNvSpPr txBox="1"/>
          <p:nvPr/>
        </p:nvSpPr>
        <p:spPr>
          <a:xfrm>
            <a:off x="2544880" y="3315093"/>
            <a:ext cx="161881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VOT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1169;p31">
            <a:extLst>
              <a:ext uri="{FF2B5EF4-FFF2-40B4-BE49-F238E27FC236}">
                <a16:creationId xmlns:a16="http://schemas.microsoft.com/office/drawing/2014/main" id="{2C0851B3-BCB3-4A90-B737-D977B4337EA9}"/>
              </a:ext>
            </a:extLst>
          </p:cNvPr>
          <p:cNvSpPr txBox="1"/>
          <p:nvPr/>
        </p:nvSpPr>
        <p:spPr>
          <a:xfrm>
            <a:off x="7509159" y="2025493"/>
            <a:ext cx="1793630" cy="256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r>
              <a:rPr lang="es-ES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Gestión de Correspondencia</a:t>
            </a:r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74" name="Google Shape;1170;p31">
            <a:extLst>
              <a:ext uri="{FF2B5EF4-FFF2-40B4-BE49-F238E27FC236}">
                <a16:creationId xmlns:a16="http://schemas.microsoft.com/office/drawing/2014/main" id="{5DF96C6D-16DE-45D2-94EB-0D4ABF1B6087}"/>
              </a:ext>
            </a:extLst>
          </p:cNvPr>
          <p:cNvSpPr txBox="1"/>
          <p:nvPr/>
        </p:nvSpPr>
        <p:spPr>
          <a:xfrm>
            <a:off x="7654236" y="2396423"/>
            <a:ext cx="161881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pPr algn="r"/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SG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1171;p31">
            <a:extLst>
              <a:ext uri="{FF2B5EF4-FFF2-40B4-BE49-F238E27FC236}">
                <a16:creationId xmlns:a16="http://schemas.microsoft.com/office/drawing/2014/main" id="{D1719535-A0E6-4554-87E8-4BD7FA31029A}"/>
              </a:ext>
            </a:extLst>
          </p:cNvPr>
          <p:cNvSpPr txBox="1"/>
          <p:nvPr/>
        </p:nvSpPr>
        <p:spPr>
          <a:xfrm>
            <a:off x="2544823" y="1467442"/>
            <a:ext cx="2634307" cy="268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s-ES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Gestión Presupuestal</a:t>
            </a:r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76" name="Google Shape;1172;p31">
            <a:extLst>
              <a:ext uri="{FF2B5EF4-FFF2-40B4-BE49-F238E27FC236}">
                <a16:creationId xmlns:a16="http://schemas.microsoft.com/office/drawing/2014/main" id="{F5C2905B-5033-4F88-9B53-8B2CF98F2D9F}"/>
              </a:ext>
            </a:extLst>
          </p:cNvPr>
          <p:cNvSpPr txBox="1"/>
          <p:nvPr/>
        </p:nvSpPr>
        <p:spPr>
          <a:xfrm>
            <a:off x="2555069" y="1768952"/>
            <a:ext cx="1618813" cy="43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n" sz="1213" dirty="0">
                <a:latin typeface="Roboto"/>
                <a:ea typeface="Roboto"/>
                <a:cs typeface="Roboto"/>
                <a:sym typeface="Roboto"/>
              </a:rPr>
              <a:t>OAP</a:t>
            </a:r>
            <a:endParaRPr sz="1213" dirty="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04" name="Google Shape;1200;p31">
            <a:extLst>
              <a:ext uri="{FF2B5EF4-FFF2-40B4-BE49-F238E27FC236}">
                <a16:creationId xmlns:a16="http://schemas.microsoft.com/office/drawing/2014/main" id="{6FBC66E4-3284-4FE7-A14D-848858E7124B}"/>
              </a:ext>
            </a:extLst>
          </p:cNvPr>
          <p:cNvGrpSpPr/>
          <p:nvPr/>
        </p:nvGrpSpPr>
        <p:grpSpPr>
          <a:xfrm>
            <a:off x="1945554" y="2539621"/>
            <a:ext cx="525987" cy="481603"/>
            <a:chOff x="2143800" y="2492875"/>
            <a:chExt cx="766425" cy="561375"/>
          </a:xfrm>
        </p:grpSpPr>
        <p:sp>
          <p:nvSpPr>
            <p:cNvPr id="105" name="Google Shape;1201;p31">
              <a:extLst>
                <a:ext uri="{FF2B5EF4-FFF2-40B4-BE49-F238E27FC236}">
                  <a16:creationId xmlns:a16="http://schemas.microsoft.com/office/drawing/2014/main" id="{091E87EE-11FF-41A6-96AD-641CF75C4787}"/>
                </a:ext>
              </a:extLst>
            </p:cNvPr>
            <p:cNvSpPr/>
            <p:nvPr/>
          </p:nvSpPr>
          <p:spPr>
            <a:xfrm>
              <a:off x="2144600" y="2956825"/>
              <a:ext cx="765625" cy="97425"/>
            </a:xfrm>
            <a:custGeom>
              <a:avLst/>
              <a:gdLst/>
              <a:ahLst/>
              <a:cxnLst/>
              <a:rect l="l" t="t" r="r" b="b"/>
              <a:pathLst>
                <a:path w="30625" h="3897" extrusionOk="0">
                  <a:moveTo>
                    <a:pt x="28281" y="634"/>
                  </a:moveTo>
                  <a:cubicBezTo>
                    <a:pt x="29199" y="634"/>
                    <a:pt x="29991" y="1394"/>
                    <a:pt x="29991" y="2344"/>
                  </a:cubicBezTo>
                  <a:lnTo>
                    <a:pt x="29991" y="3231"/>
                  </a:lnTo>
                  <a:lnTo>
                    <a:pt x="634" y="3231"/>
                  </a:lnTo>
                  <a:lnTo>
                    <a:pt x="634" y="2344"/>
                  </a:lnTo>
                  <a:cubicBezTo>
                    <a:pt x="634" y="1394"/>
                    <a:pt x="1394" y="634"/>
                    <a:pt x="2344" y="634"/>
                  </a:cubicBezTo>
                  <a:close/>
                  <a:moveTo>
                    <a:pt x="2344" y="1"/>
                  </a:moveTo>
                  <a:cubicBezTo>
                    <a:pt x="1045" y="1"/>
                    <a:pt x="0" y="1046"/>
                    <a:pt x="0" y="2344"/>
                  </a:cubicBezTo>
                  <a:lnTo>
                    <a:pt x="0" y="3896"/>
                  </a:lnTo>
                  <a:lnTo>
                    <a:pt x="30624" y="3896"/>
                  </a:lnTo>
                  <a:lnTo>
                    <a:pt x="30624" y="2344"/>
                  </a:lnTo>
                  <a:cubicBezTo>
                    <a:pt x="30624" y="1046"/>
                    <a:pt x="29547" y="1"/>
                    <a:pt x="282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6" name="Google Shape;1202;p31">
              <a:extLst>
                <a:ext uri="{FF2B5EF4-FFF2-40B4-BE49-F238E27FC236}">
                  <a16:creationId xmlns:a16="http://schemas.microsoft.com/office/drawing/2014/main" id="{DCF9F3A2-0D76-4BDC-A0B5-AA13EBA9B5D8}"/>
                </a:ext>
              </a:extLst>
            </p:cNvPr>
            <p:cNvSpPr/>
            <p:nvPr/>
          </p:nvSpPr>
          <p:spPr>
            <a:xfrm>
              <a:off x="2196850" y="2571275"/>
              <a:ext cx="660325" cy="401425"/>
            </a:xfrm>
            <a:custGeom>
              <a:avLst/>
              <a:gdLst/>
              <a:ahLst/>
              <a:cxnLst/>
              <a:rect l="l" t="t" r="r" b="b"/>
              <a:pathLst>
                <a:path w="26413" h="16057" extrusionOk="0">
                  <a:moveTo>
                    <a:pt x="25779" y="634"/>
                  </a:moveTo>
                  <a:lnTo>
                    <a:pt x="25779" y="15423"/>
                  </a:lnTo>
                  <a:lnTo>
                    <a:pt x="634" y="15423"/>
                  </a:lnTo>
                  <a:lnTo>
                    <a:pt x="634" y="634"/>
                  </a:lnTo>
                  <a:close/>
                  <a:moveTo>
                    <a:pt x="0" y="0"/>
                  </a:moveTo>
                  <a:lnTo>
                    <a:pt x="0" y="16056"/>
                  </a:lnTo>
                  <a:lnTo>
                    <a:pt x="26412" y="16056"/>
                  </a:lnTo>
                  <a:lnTo>
                    <a:pt x="264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7" name="Google Shape;1203;p31">
              <a:extLst>
                <a:ext uri="{FF2B5EF4-FFF2-40B4-BE49-F238E27FC236}">
                  <a16:creationId xmlns:a16="http://schemas.microsoft.com/office/drawing/2014/main" id="{F31362CB-1453-4E74-9AA7-7F2E59295D49}"/>
                </a:ext>
              </a:extLst>
            </p:cNvPr>
            <p:cNvSpPr/>
            <p:nvPr/>
          </p:nvSpPr>
          <p:spPr>
            <a:xfrm>
              <a:off x="2324300" y="2956825"/>
              <a:ext cx="405400" cy="49925"/>
            </a:xfrm>
            <a:custGeom>
              <a:avLst/>
              <a:gdLst/>
              <a:ahLst/>
              <a:cxnLst/>
              <a:rect l="l" t="t" r="r" b="b"/>
              <a:pathLst>
                <a:path w="16216" h="1997" extrusionOk="0">
                  <a:moveTo>
                    <a:pt x="15551" y="634"/>
                  </a:moveTo>
                  <a:cubicBezTo>
                    <a:pt x="15392" y="1046"/>
                    <a:pt x="15012" y="1363"/>
                    <a:pt x="14537" y="1363"/>
                  </a:cubicBezTo>
                  <a:lnTo>
                    <a:pt x="1679" y="1363"/>
                  </a:lnTo>
                  <a:cubicBezTo>
                    <a:pt x="1204" y="1363"/>
                    <a:pt x="824" y="1046"/>
                    <a:pt x="698" y="634"/>
                  </a:cubicBezTo>
                  <a:close/>
                  <a:moveTo>
                    <a:pt x="1" y="1"/>
                  </a:moveTo>
                  <a:lnTo>
                    <a:pt x="1" y="318"/>
                  </a:lnTo>
                  <a:cubicBezTo>
                    <a:pt x="1" y="1236"/>
                    <a:pt x="761" y="1996"/>
                    <a:pt x="1679" y="1996"/>
                  </a:cubicBezTo>
                  <a:lnTo>
                    <a:pt x="14537" y="1996"/>
                  </a:lnTo>
                  <a:cubicBezTo>
                    <a:pt x="15487" y="1996"/>
                    <a:pt x="16216" y="1236"/>
                    <a:pt x="16216" y="318"/>
                  </a:cubicBezTo>
                  <a:lnTo>
                    <a:pt x="1621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8" name="Google Shape;1204;p31">
              <a:extLst>
                <a:ext uri="{FF2B5EF4-FFF2-40B4-BE49-F238E27FC236}">
                  <a16:creationId xmlns:a16="http://schemas.microsoft.com/office/drawing/2014/main" id="{146F940A-F9E8-4B0A-8383-4AFCAF777945}"/>
                </a:ext>
              </a:extLst>
            </p:cNvPr>
            <p:cNvSpPr/>
            <p:nvPr/>
          </p:nvSpPr>
          <p:spPr>
            <a:xfrm>
              <a:off x="2152500" y="2500800"/>
              <a:ext cx="217750" cy="217750"/>
            </a:xfrm>
            <a:custGeom>
              <a:avLst/>
              <a:gdLst/>
              <a:ahLst/>
              <a:cxnLst/>
              <a:rect l="l" t="t" r="r" b="b"/>
              <a:pathLst>
                <a:path w="8710" h="8710" extrusionOk="0">
                  <a:moveTo>
                    <a:pt x="4339" y="1"/>
                  </a:moveTo>
                  <a:cubicBezTo>
                    <a:pt x="1933" y="1"/>
                    <a:pt x="1" y="1964"/>
                    <a:pt x="1" y="4371"/>
                  </a:cubicBezTo>
                  <a:cubicBezTo>
                    <a:pt x="1" y="6778"/>
                    <a:pt x="1933" y="8710"/>
                    <a:pt x="4339" y="8710"/>
                  </a:cubicBezTo>
                  <a:cubicBezTo>
                    <a:pt x="6746" y="8710"/>
                    <a:pt x="8710" y="6778"/>
                    <a:pt x="8710" y="4371"/>
                  </a:cubicBezTo>
                  <a:cubicBezTo>
                    <a:pt x="8710" y="1964"/>
                    <a:pt x="6746" y="1"/>
                    <a:pt x="4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09" name="Google Shape;1205;p31">
              <a:extLst>
                <a:ext uri="{FF2B5EF4-FFF2-40B4-BE49-F238E27FC236}">
                  <a16:creationId xmlns:a16="http://schemas.microsoft.com/office/drawing/2014/main" id="{0DB027F7-8283-4D35-AD4E-7A46F7467FAE}"/>
                </a:ext>
              </a:extLst>
            </p:cNvPr>
            <p:cNvSpPr/>
            <p:nvPr/>
          </p:nvSpPr>
          <p:spPr>
            <a:xfrm>
              <a:off x="2143800" y="2492875"/>
              <a:ext cx="234375" cy="233600"/>
            </a:xfrm>
            <a:custGeom>
              <a:avLst/>
              <a:gdLst/>
              <a:ahLst/>
              <a:cxnLst/>
              <a:rect l="l" t="t" r="r" b="b"/>
              <a:pathLst>
                <a:path w="9375" h="9344" extrusionOk="0">
                  <a:moveTo>
                    <a:pt x="4687" y="634"/>
                  </a:moveTo>
                  <a:cubicBezTo>
                    <a:pt x="6936" y="634"/>
                    <a:pt x="8741" y="2439"/>
                    <a:pt x="8741" y="4688"/>
                  </a:cubicBezTo>
                  <a:cubicBezTo>
                    <a:pt x="8741" y="6905"/>
                    <a:pt x="6936" y="8710"/>
                    <a:pt x="4687" y="8710"/>
                  </a:cubicBezTo>
                  <a:cubicBezTo>
                    <a:pt x="2471" y="8710"/>
                    <a:pt x="666" y="6905"/>
                    <a:pt x="666" y="4688"/>
                  </a:cubicBezTo>
                  <a:cubicBezTo>
                    <a:pt x="666" y="2439"/>
                    <a:pt x="2471" y="634"/>
                    <a:pt x="4687" y="634"/>
                  </a:cubicBezTo>
                  <a:close/>
                  <a:moveTo>
                    <a:pt x="4687" y="1"/>
                  </a:moveTo>
                  <a:cubicBezTo>
                    <a:pt x="2122" y="1"/>
                    <a:pt x="0" y="2091"/>
                    <a:pt x="0" y="4688"/>
                  </a:cubicBezTo>
                  <a:cubicBezTo>
                    <a:pt x="0" y="7253"/>
                    <a:pt x="2122" y="9343"/>
                    <a:pt x="4687" y="9343"/>
                  </a:cubicBezTo>
                  <a:cubicBezTo>
                    <a:pt x="7284" y="9343"/>
                    <a:pt x="9374" y="7253"/>
                    <a:pt x="9374" y="4688"/>
                  </a:cubicBezTo>
                  <a:cubicBezTo>
                    <a:pt x="9374" y="2091"/>
                    <a:pt x="7284" y="1"/>
                    <a:pt x="46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0" name="Google Shape;1206;p31">
              <a:extLst>
                <a:ext uri="{FF2B5EF4-FFF2-40B4-BE49-F238E27FC236}">
                  <a16:creationId xmlns:a16="http://schemas.microsoft.com/office/drawing/2014/main" id="{7CEFDA90-358B-42D8-9F9B-E5C5FC54684F}"/>
                </a:ext>
              </a:extLst>
            </p:cNvPr>
            <p:cNvSpPr/>
            <p:nvPr/>
          </p:nvSpPr>
          <p:spPr>
            <a:xfrm>
              <a:off x="2188125" y="2564925"/>
              <a:ext cx="137000" cy="102950"/>
            </a:xfrm>
            <a:custGeom>
              <a:avLst/>
              <a:gdLst/>
              <a:ahLst/>
              <a:cxnLst/>
              <a:rect l="l" t="t" r="r" b="b"/>
              <a:pathLst>
                <a:path w="5480" h="4118" extrusionOk="0">
                  <a:moveTo>
                    <a:pt x="1301" y="0"/>
                  </a:moveTo>
                  <a:cubicBezTo>
                    <a:pt x="1290" y="0"/>
                    <a:pt x="1279" y="1"/>
                    <a:pt x="1268" y="1"/>
                  </a:cubicBezTo>
                  <a:cubicBezTo>
                    <a:pt x="476" y="1"/>
                    <a:pt x="1" y="571"/>
                    <a:pt x="1" y="1394"/>
                  </a:cubicBezTo>
                  <a:cubicBezTo>
                    <a:pt x="1" y="2883"/>
                    <a:pt x="2724" y="4118"/>
                    <a:pt x="2724" y="4118"/>
                  </a:cubicBezTo>
                  <a:cubicBezTo>
                    <a:pt x="2724" y="4118"/>
                    <a:pt x="5480" y="2883"/>
                    <a:pt x="5480" y="1394"/>
                  </a:cubicBezTo>
                  <a:cubicBezTo>
                    <a:pt x="5480" y="571"/>
                    <a:pt x="5005" y="1"/>
                    <a:pt x="4213" y="1"/>
                  </a:cubicBezTo>
                  <a:cubicBezTo>
                    <a:pt x="3041" y="1"/>
                    <a:pt x="2756" y="1616"/>
                    <a:pt x="2756" y="1616"/>
                  </a:cubicBezTo>
                  <a:cubicBezTo>
                    <a:pt x="2756" y="1616"/>
                    <a:pt x="2445" y="0"/>
                    <a:pt x="13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1" name="Google Shape;1207;p31">
              <a:extLst>
                <a:ext uri="{FF2B5EF4-FFF2-40B4-BE49-F238E27FC236}">
                  <a16:creationId xmlns:a16="http://schemas.microsoft.com/office/drawing/2014/main" id="{8E7CA5EF-52A6-4F7C-9863-BC9F3503AF18}"/>
                </a:ext>
              </a:extLst>
            </p:cNvPr>
            <p:cNvSpPr/>
            <p:nvPr/>
          </p:nvSpPr>
          <p:spPr>
            <a:xfrm>
              <a:off x="2180225" y="2556225"/>
              <a:ext cx="152825" cy="119575"/>
            </a:xfrm>
            <a:custGeom>
              <a:avLst/>
              <a:gdLst/>
              <a:ahLst/>
              <a:cxnLst/>
              <a:rect l="l" t="t" r="r" b="b"/>
              <a:pathLst>
                <a:path w="6113" h="4783" extrusionOk="0">
                  <a:moveTo>
                    <a:pt x="4529" y="666"/>
                  </a:moveTo>
                  <a:cubicBezTo>
                    <a:pt x="5226" y="666"/>
                    <a:pt x="5479" y="1204"/>
                    <a:pt x="5479" y="1742"/>
                  </a:cubicBezTo>
                  <a:cubicBezTo>
                    <a:pt x="5479" y="2756"/>
                    <a:pt x="3832" y="3737"/>
                    <a:pt x="3072" y="4117"/>
                  </a:cubicBezTo>
                  <a:cubicBezTo>
                    <a:pt x="2280" y="3737"/>
                    <a:pt x="665" y="2756"/>
                    <a:pt x="665" y="1742"/>
                  </a:cubicBezTo>
                  <a:cubicBezTo>
                    <a:pt x="665" y="1204"/>
                    <a:pt x="887" y="666"/>
                    <a:pt x="1584" y="666"/>
                  </a:cubicBezTo>
                  <a:cubicBezTo>
                    <a:pt x="2470" y="666"/>
                    <a:pt x="2755" y="1996"/>
                    <a:pt x="2755" y="2027"/>
                  </a:cubicBezTo>
                  <a:cubicBezTo>
                    <a:pt x="2787" y="2154"/>
                    <a:pt x="2914" y="2281"/>
                    <a:pt x="3072" y="2281"/>
                  </a:cubicBezTo>
                  <a:cubicBezTo>
                    <a:pt x="3199" y="2281"/>
                    <a:pt x="3357" y="2154"/>
                    <a:pt x="3357" y="2027"/>
                  </a:cubicBezTo>
                  <a:cubicBezTo>
                    <a:pt x="3357" y="1996"/>
                    <a:pt x="3642" y="666"/>
                    <a:pt x="4529" y="666"/>
                  </a:cubicBezTo>
                  <a:close/>
                  <a:moveTo>
                    <a:pt x="1584" y="0"/>
                  </a:moveTo>
                  <a:cubicBezTo>
                    <a:pt x="665" y="0"/>
                    <a:pt x="0" y="729"/>
                    <a:pt x="0" y="1742"/>
                  </a:cubicBezTo>
                  <a:cubicBezTo>
                    <a:pt x="0" y="3421"/>
                    <a:pt x="2819" y="4687"/>
                    <a:pt x="2914" y="4751"/>
                  </a:cubicBezTo>
                  <a:cubicBezTo>
                    <a:pt x="2977" y="4782"/>
                    <a:pt x="3009" y="4782"/>
                    <a:pt x="3072" y="4782"/>
                  </a:cubicBezTo>
                  <a:cubicBezTo>
                    <a:pt x="3104" y="4782"/>
                    <a:pt x="3135" y="4782"/>
                    <a:pt x="3199" y="4751"/>
                  </a:cubicBezTo>
                  <a:cubicBezTo>
                    <a:pt x="3294" y="4687"/>
                    <a:pt x="6112" y="3421"/>
                    <a:pt x="6112" y="1742"/>
                  </a:cubicBezTo>
                  <a:cubicBezTo>
                    <a:pt x="6112" y="729"/>
                    <a:pt x="5447" y="0"/>
                    <a:pt x="4529" y="0"/>
                  </a:cubicBezTo>
                  <a:cubicBezTo>
                    <a:pt x="3769" y="0"/>
                    <a:pt x="3325" y="539"/>
                    <a:pt x="3040" y="1014"/>
                  </a:cubicBezTo>
                  <a:cubicBezTo>
                    <a:pt x="2787" y="539"/>
                    <a:pt x="2344" y="0"/>
                    <a:pt x="15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2" name="Google Shape;1208;p31">
              <a:extLst>
                <a:ext uri="{FF2B5EF4-FFF2-40B4-BE49-F238E27FC236}">
                  <a16:creationId xmlns:a16="http://schemas.microsoft.com/office/drawing/2014/main" id="{CB2AEDDB-BABA-4A34-9635-9351B750A7FD}"/>
                </a:ext>
              </a:extLst>
            </p:cNvPr>
            <p:cNvSpPr/>
            <p:nvPr/>
          </p:nvSpPr>
          <p:spPr>
            <a:xfrm>
              <a:off x="2226925" y="2715350"/>
              <a:ext cx="54650" cy="217750"/>
            </a:xfrm>
            <a:custGeom>
              <a:avLst/>
              <a:gdLst/>
              <a:ahLst/>
              <a:cxnLst/>
              <a:rect l="l" t="t" r="r" b="b"/>
              <a:pathLst>
                <a:path w="2186" h="8710" extrusionOk="0">
                  <a:moveTo>
                    <a:pt x="1" y="1"/>
                  </a:moveTo>
                  <a:lnTo>
                    <a:pt x="1" y="8710"/>
                  </a:lnTo>
                  <a:lnTo>
                    <a:pt x="2186" y="8710"/>
                  </a:lnTo>
                  <a:lnTo>
                    <a:pt x="2186" y="96"/>
                  </a:lnTo>
                  <a:lnTo>
                    <a:pt x="1521" y="96"/>
                  </a:lnTo>
                  <a:lnTo>
                    <a:pt x="1521" y="8077"/>
                  </a:lnTo>
                  <a:lnTo>
                    <a:pt x="634" y="8077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3" name="Google Shape;1209;p31">
              <a:extLst>
                <a:ext uri="{FF2B5EF4-FFF2-40B4-BE49-F238E27FC236}">
                  <a16:creationId xmlns:a16="http://schemas.microsoft.com/office/drawing/2014/main" id="{C048FFF1-53CB-4508-BA10-61392237E7BE}"/>
                </a:ext>
              </a:extLst>
            </p:cNvPr>
            <p:cNvSpPr/>
            <p:nvPr/>
          </p:nvSpPr>
          <p:spPr>
            <a:xfrm>
              <a:off x="2369450" y="2614025"/>
              <a:ext cx="479800" cy="15850"/>
            </a:xfrm>
            <a:custGeom>
              <a:avLst/>
              <a:gdLst/>
              <a:ahLst/>
              <a:cxnLst/>
              <a:rect l="l" t="t" r="r" b="b"/>
              <a:pathLst>
                <a:path w="19192" h="634" extrusionOk="0">
                  <a:moveTo>
                    <a:pt x="0" y="0"/>
                  </a:moveTo>
                  <a:lnTo>
                    <a:pt x="0" y="634"/>
                  </a:lnTo>
                  <a:lnTo>
                    <a:pt x="19192" y="634"/>
                  </a:lnTo>
                  <a:lnTo>
                    <a:pt x="191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4" name="Google Shape;1210;p31">
              <a:extLst>
                <a:ext uri="{FF2B5EF4-FFF2-40B4-BE49-F238E27FC236}">
                  <a16:creationId xmlns:a16="http://schemas.microsoft.com/office/drawing/2014/main" id="{9D678493-5805-4271-9028-48B6FF6454EF}"/>
                </a:ext>
              </a:extLst>
            </p:cNvPr>
            <p:cNvSpPr/>
            <p:nvPr/>
          </p:nvSpPr>
          <p:spPr>
            <a:xfrm>
              <a:off x="2732050" y="2621950"/>
              <a:ext cx="16650" cy="342825"/>
            </a:xfrm>
            <a:custGeom>
              <a:avLst/>
              <a:gdLst/>
              <a:ahLst/>
              <a:cxnLst/>
              <a:rect l="l" t="t" r="r" b="b"/>
              <a:pathLst>
                <a:path w="666" h="13713" extrusionOk="0">
                  <a:moveTo>
                    <a:pt x="1" y="0"/>
                  </a:moveTo>
                  <a:lnTo>
                    <a:pt x="1" y="13713"/>
                  </a:lnTo>
                  <a:lnTo>
                    <a:pt x="666" y="13713"/>
                  </a:lnTo>
                  <a:lnTo>
                    <a:pt x="6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5" name="Google Shape;1211;p31">
              <a:extLst>
                <a:ext uri="{FF2B5EF4-FFF2-40B4-BE49-F238E27FC236}">
                  <a16:creationId xmlns:a16="http://schemas.microsoft.com/office/drawing/2014/main" id="{8784202B-1E79-4D12-B359-AE8CEC0C8C49}"/>
                </a:ext>
              </a:extLst>
            </p:cNvPr>
            <p:cNvSpPr/>
            <p:nvPr/>
          </p:nvSpPr>
          <p:spPr>
            <a:xfrm>
              <a:off x="2740750" y="2670225"/>
              <a:ext cx="108500" cy="15875"/>
            </a:xfrm>
            <a:custGeom>
              <a:avLst/>
              <a:gdLst/>
              <a:ahLst/>
              <a:cxnLst/>
              <a:rect l="l" t="t" r="r" b="b"/>
              <a:pathLst>
                <a:path w="4340" h="635" extrusionOk="0">
                  <a:moveTo>
                    <a:pt x="1" y="1"/>
                  </a:moveTo>
                  <a:lnTo>
                    <a:pt x="1" y="634"/>
                  </a:lnTo>
                  <a:lnTo>
                    <a:pt x="4340" y="634"/>
                  </a:lnTo>
                  <a:lnTo>
                    <a:pt x="43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6" name="Google Shape;1212;p31">
              <a:extLst>
                <a:ext uri="{FF2B5EF4-FFF2-40B4-BE49-F238E27FC236}">
                  <a16:creationId xmlns:a16="http://schemas.microsoft.com/office/drawing/2014/main" id="{1663F905-EB3C-41B3-9D93-4AE633BF32EF}"/>
                </a:ext>
              </a:extLst>
            </p:cNvPr>
            <p:cNvSpPr/>
            <p:nvPr/>
          </p:nvSpPr>
          <p:spPr>
            <a:xfrm>
              <a:off x="2740750" y="2710600"/>
              <a:ext cx="108500" cy="15875"/>
            </a:xfrm>
            <a:custGeom>
              <a:avLst/>
              <a:gdLst/>
              <a:ahLst/>
              <a:cxnLst/>
              <a:rect l="l" t="t" r="r" b="b"/>
              <a:pathLst>
                <a:path w="4340" h="635" extrusionOk="0">
                  <a:moveTo>
                    <a:pt x="1" y="1"/>
                  </a:moveTo>
                  <a:lnTo>
                    <a:pt x="1" y="634"/>
                  </a:lnTo>
                  <a:lnTo>
                    <a:pt x="4340" y="634"/>
                  </a:lnTo>
                  <a:lnTo>
                    <a:pt x="43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7" name="Google Shape;1213;p31">
              <a:extLst>
                <a:ext uri="{FF2B5EF4-FFF2-40B4-BE49-F238E27FC236}">
                  <a16:creationId xmlns:a16="http://schemas.microsoft.com/office/drawing/2014/main" id="{4114663A-00B1-49E5-BEB9-6DC63A8CF48A}"/>
                </a:ext>
              </a:extLst>
            </p:cNvPr>
            <p:cNvSpPr/>
            <p:nvPr/>
          </p:nvSpPr>
          <p:spPr>
            <a:xfrm>
              <a:off x="2740750" y="2835700"/>
              <a:ext cx="108500" cy="15850"/>
            </a:xfrm>
            <a:custGeom>
              <a:avLst/>
              <a:gdLst/>
              <a:ahLst/>
              <a:cxnLst/>
              <a:rect l="l" t="t" r="r" b="b"/>
              <a:pathLst>
                <a:path w="4340" h="634" extrusionOk="0">
                  <a:moveTo>
                    <a:pt x="1" y="1"/>
                  </a:moveTo>
                  <a:lnTo>
                    <a:pt x="1" y="634"/>
                  </a:lnTo>
                  <a:lnTo>
                    <a:pt x="4340" y="634"/>
                  </a:lnTo>
                  <a:lnTo>
                    <a:pt x="43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8" name="Google Shape;1214;p31">
              <a:extLst>
                <a:ext uri="{FF2B5EF4-FFF2-40B4-BE49-F238E27FC236}">
                  <a16:creationId xmlns:a16="http://schemas.microsoft.com/office/drawing/2014/main" id="{B9B2D853-7AEE-470E-8F38-7BBE1248B7F2}"/>
                </a:ext>
              </a:extLst>
            </p:cNvPr>
            <p:cNvSpPr/>
            <p:nvPr/>
          </p:nvSpPr>
          <p:spPr>
            <a:xfrm>
              <a:off x="2302925" y="2642525"/>
              <a:ext cx="415700" cy="290575"/>
            </a:xfrm>
            <a:custGeom>
              <a:avLst/>
              <a:gdLst/>
              <a:ahLst/>
              <a:cxnLst/>
              <a:rect l="l" t="t" r="r" b="b"/>
              <a:pathLst>
                <a:path w="16628" h="11623" extrusionOk="0">
                  <a:moveTo>
                    <a:pt x="2376" y="0"/>
                  </a:moveTo>
                  <a:lnTo>
                    <a:pt x="2376" y="634"/>
                  </a:lnTo>
                  <a:lnTo>
                    <a:pt x="15962" y="634"/>
                  </a:lnTo>
                  <a:lnTo>
                    <a:pt x="15962" y="10990"/>
                  </a:lnTo>
                  <a:lnTo>
                    <a:pt x="634" y="10990"/>
                  </a:lnTo>
                  <a:lnTo>
                    <a:pt x="634" y="2566"/>
                  </a:lnTo>
                  <a:lnTo>
                    <a:pt x="1" y="2566"/>
                  </a:lnTo>
                  <a:lnTo>
                    <a:pt x="1" y="11623"/>
                  </a:lnTo>
                  <a:lnTo>
                    <a:pt x="16627" y="11623"/>
                  </a:lnTo>
                  <a:lnTo>
                    <a:pt x="166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19" name="Google Shape;1215;p31">
              <a:extLst>
                <a:ext uri="{FF2B5EF4-FFF2-40B4-BE49-F238E27FC236}">
                  <a16:creationId xmlns:a16="http://schemas.microsoft.com/office/drawing/2014/main" id="{77984473-2262-41C5-8DED-165F9BED4C5D}"/>
                </a:ext>
              </a:extLst>
            </p:cNvPr>
            <p:cNvSpPr/>
            <p:nvPr/>
          </p:nvSpPr>
          <p:spPr>
            <a:xfrm>
              <a:off x="2404275" y="2777900"/>
              <a:ext cx="114825" cy="57825"/>
            </a:xfrm>
            <a:custGeom>
              <a:avLst/>
              <a:gdLst/>
              <a:ahLst/>
              <a:cxnLst/>
              <a:rect l="l" t="t" r="r" b="b"/>
              <a:pathLst>
                <a:path w="4593" h="2313" extrusionOk="0">
                  <a:moveTo>
                    <a:pt x="1" y="1"/>
                  </a:moveTo>
                  <a:cubicBezTo>
                    <a:pt x="1" y="1268"/>
                    <a:pt x="1014" y="2313"/>
                    <a:pt x="2281" y="2313"/>
                  </a:cubicBezTo>
                  <a:cubicBezTo>
                    <a:pt x="3548" y="2313"/>
                    <a:pt x="4561" y="1268"/>
                    <a:pt x="4593" y="1"/>
                  </a:cubicBezTo>
                  <a:lnTo>
                    <a:pt x="3928" y="1"/>
                  </a:lnTo>
                  <a:cubicBezTo>
                    <a:pt x="3928" y="919"/>
                    <a:pt x="3199" y="1679"/>
                    <a:pt x="2281" y="1679"/>
                  </a:cubicBezTo>
                  <a:cubicBezTo>
                    <a:pt x="1394" y="1679"/>
                    <a:pt x="634" y="919"/>
                    <a:pt x="6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0" name="Google Shape;1216;p31">
              <a:extLst>
                <a:ext uri="{FF2B5EF4-FFF2-40B4-BE49-F238E27FC236}">
                  <a16:creationId xmlns:a16="http://schemas.microsoft.com/office/drawing/2014/main" id="{31970F10-65E0-4E9B-83DE-58B3E76D3695}"/>
                </a:ext>
              </a:extLst>
            </p:cNvPr>
            <p:cNvSpPr/>
            <p:nvPr/>
          </p:nvSpPr>
          <p:spPr>
            <a:xfrm>
              <a:off x="2502450" y="2720900"/>
              <a:ext cx="114825" cy="57025"/>
            </a:xfrm>
            <a:custGeom>
              <a:avLst/>
              <a:gdLst/>
              <a:ahLst/>
              <a:cxnLst/>
              <a:rect l="l" t="t" r="r" b="b"/>
              <a:pathLst>
                <a:path w="4593" h="2281" extrusionOk="0">
                  <a:moveTo>
                    <a:pt x="2281" y="1"/>
                  </a:moveTo>
                  <a:cubicBezTo>
                    <a:pt x="1014" y="1"/>
                    <a:pt x="1" y="1046"/>
                    <a:pt x="1" y="2281"/>
                  </a:cubicBezTo>
                  <a:lnTo>
                    <a:pt x="634" y="2281"/>
                  </a:lnTo>
                  <a:cubicBezTo>
                    <a:pt x="634" y="1394"/>
                    <a:pt x="1394" y="634"/>
                    <a:pt x="2281" y="634"/>
                  </a:cubicBezTo>
                  <a:cubicBezTo>
                    <a:pt x="3199" y="634"/>
                    <a:pt x="3928" y="1394"/>
                    <a:pt x="3928" y="2281"/>
                  </a:cubicBezTo>
                  <a:lnTo>
                    <a:pt x="4593" y="2281"/>
                  </a:lnTo>
                  <a:cubicBezTo>
                    <a:pt x="4593" y="1046"/>
                    <a:pt x="3547" y="1"/>
                    <a:pt x="22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1" name="Google Shape;1217;p31">
              <a:extLst>
                <a:ext uri="{FF2B5EF4-FFF2-40B4-BE49-F238E27FC236}">
                  <a16:creationId xmlns:a16="http://schemas.microsoft.com/office/drawing/2014/main" id="{D5316E66-B9FA-4A73-8A01-B3405AFE3F8A}"/>
                </a:ext>
              </a:extLst>
            </p:cNvPr>
            <p:cNvSpPr/>
            <p:nvPr/>
          </p:nvSpPr>
          <p:spPr>
            <a:xfrm>
              <a:off x="2473950" y="2800075"/>
              <a:ext cx="60200" cy="63375"/>
            </a:xfrm>
            <a:custGeom>
              <a:avLst/>
              <a:gdLst/>
              <a:ahLst/>
              <a:cxnLst/>
              <a:rect l="l" t="t" r="r" b="b"/>
              <a:pathLst>
                <a:path w="2408" h="2535" extrusionOk="0">
                  <a:moveTo>
                    <a:pt x="1204" y="1046"/>
                  </a:moveTo>
                  <a:lnTo>
                    <a:pt x="1521" y="1901"/>
                  </a:lnTo>
                  <a:lnTo>
                    <a:pt x="887" y="1901"/>
                  </a:lnTo>
                  <a:lnTo>
                    <a:pt x="1204" y="1046"/>
                  </a:lnTo>
                  <a:close/>
                  <a:moveTo>
                    <a:pt x="887" y="1"/>
                  </a:moveTo>
                  <a:lnTo>
                    <a:pt x="0" y="2534"/>
                  </a:lnTo>
                  <a:lnTo>
                    <a:pt x="2407" y="2534"/>
                  </a:lnTo>
                  <a:lnTo>
                    <a:pt x="1489" y="1"/>
                  </a:lnTo>
                  <a:lnTo>
                    <a:pt x="1204" y="96"/>
                  </a:lnTo>
                  <a:lnTo>
                    <a:pt x="88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2" name="Google Shape;1218;p31">
              <a:extLst>
                <a:ext uri="{FF2B5EF4-FFF2-40B4-BE49-F238E27FC236}">
                  <a16:creationId xmlns:a16="http://schemas.microsoft.com/office/drawing/2014/main" id="{C4C955B5-7138-4C39-BD1F-B9FE0F9CF6F6}"/>
                </a:ext>
              </a:extLst>
            </p:cNvPr>
            <p:cNvSpPr/>
            <p:nvPr/>
          </p:nvSpPr>
          <p:spPr>
            <a:xfrm>
              <a:off x="2489000" y="2847575"/>
              <a:ext cx="30900" cy="44375"/>
            </a:xfrm>
            <a:custGeom>
              <a:avLst/>
              <a:gdLst/>
              <a:ahLst/>
              <a:cxnLst/>
              <a:rect l="l" t="t" r="r" b="b"/>
              <a:pathLst>
                <a:path w="1236" h="1775" extrusionOk="0">
                  <a:moveTo>
                    <a:pt x="0" y="1"/>
                  </a:moveTo>
                  <a:lnTo>
                    <a:pt x="0" y="1774"/>
                  </a:lnTo>
                  <a:lnTo>
                    <a:pt x="1235" y="1774"/>
                  </a:lnTo>
                  <a:lnTo>
                    <a:pt x="123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</p:grpSp>
      <p:grpSp>
        <p:nvGrpSpPr>
          <p:cNvPr id="123" name="Google Shape;1219;p31">
            <a:extLst>
              <a:ext uri="{FF2B5EF4-FFF2-40B4-BE49-F238E27FC236}">
                <a16:creationId xmlns:a16="http://schemas.microsoft.com/office/drawing/2014/main" id="{290A35B1-59C1-4402-8F57-B9EFF818BF67}"/>
              </a:ext>
            </a:extLst>
          </p:cNvPr>
          <p:cNvGrpSpPr/>
          <p:nvPr/>
        </p:nvGrpSpPr>
        <p:grpSpPr>
          <a:xfrm>
            <a:off x="9449650" y="1767887"/>
            <a:ext cx="401024" cy="552424"/>
            <a:chOff x="4251375" y="2492875"/>
            <a:chExt cx="505950" cy="561375"/>
          </a:xfrm>
        </p:grpSpPr>
        <p:sp>
          <p:nvSpPr>
            <p:cNvPr id="124" name="Google Shape;1220;p31">
              <a:extLst>
                <a:ext uri="{FF2B5EF4-FFF2-40B4-BE49-F238E27FC236}">
                  <a16:creationId xmlns:a16="http://schemas.microsoft.com/office/drawing/2014/main" id="{DE0D398F-C871-4D61-B6D9-0EB5BE187DFF}"/>
                </a:ext>
              </a:extLst>
            </p:cNvPr>
            <p:cNvSpPr/>
            <p:nvPr/>
          </p:nvSpPr>
          <p:spPr>
            <a:xfrm>
              <a:off x="4251375" y="2492875"/>
              <a:ext cx="429150" cy="561375"/>
            </a:xfrm>
            <a:custGeom>
              <a:avLst/>
              <a:gdLst/>
              <a:ahLst/>
              <a:cxnLst/>
              <a:rect l="l" t="t" r="r" b="b"/>
              <a:pathLst>
                <a:path w="17166" h="22455" extrusionOk="0">
                  <a:moveTo>
                    <a:pt x="1" y="1"/>
                  </a:moveTo>
                  <a:lnTo>
                    <a:pt x="1" y="18337"/>
                  </a:lnTo>
                  <a:cubicBezTo>
                    <a:pt x="1" y="20586"/>
                    <a:pt x="1837" y="22454"/>
                    <a:pt x="4117" y="22454"/>
                  </a:cubicBezTo>
                  <a:lnTo>
                    <a:pt x="17165" y="22454"/>
                  </a:lnTo>
                  <a:lnTo>
                    <a:pt x="17165" y="21884"/>
                  </a:lnTo>
                  <a:lnTo>
                    <a:pt x="4117" y="21884"/>
                  </a:lnTo>
                  <a:cubicBezTo>
                    <a:pt x="2154" y="21884"/>
                    <a:pt x="571" y="20301"/>
                    <a:pt x="571" y="18337"/>
                  </a:cubicBezTo>
                  <a:lnTo>
                    <a:pt x="571" y="571"/>
                  </a:lnTo>
                  <a:lnTo>
                    <a:pt x="13682" y="571"/>
                  </a:lnTo>
                  <a:lnTo>
                    <a:pt x="13682" y="6746"/>
                  </a:lnTo>
                  <a:lnTo>
                    <a:pt x="14252" y="6746"/>
                  </a:lnTo>
                  <a:lnTo>
                    <a:pt x="142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5" name="Google Shape;1221;p31">
              <a:extLst>
                <a:ext uri="{FF2B5EF4-FFF2-40B4-BE49-F238E27FC236}">
                  <a16:creationId xmlns:a16="http://schemas.microsoft.com/office/drawing/2014/main" id="{1F05EF0D-ACBB-4A5C-AD26-3783C3A73A7A}"/>
                </a:ext>
              </a:extLst>
            </p:cNvPr>
            <p:cNvSpPr/>
            <p:nvPr/>
          </p:nvSpPr>
          <p:spPr>
            <a:xfrm>
              <a:off x="4593400" y="2654400"/>
              <a:ext cx="163925" cy="399850"/>
            </a:xfrm>
            <a:custGeom>
              <a:avLst/>
              <a:gdLst/>
              <a:ahLst/>
              <a:cxnLst/>
              <a:rect l="l" t="t" r="r" b="b"/>
              <a:pathLst>
                <a:path w="6557" h="15994" extrusionOk="0">
                  <a:moveTo>
                    <a:pt x="5986" y="570"/>
                  </a:moveTo>
                  <a:lnTo>
                    <a:pt x="5986" y="12700"/>
                  </a:lnTo>
                  <a:cubicBezTo>
                    <a:pt x="5986" y="14188"/>
                    <a:pt x="4783" y="15423"/>
                    <a:pt x="3294" y="15423"/>
                  </a:cubicBezTo>
                  <a:cubicBezTo>
                    <a:pt x="1774" y="15423"/>
                    <a:pt x="571" y="14188"/>
                    <a:pt x="571" y="12700"/>
                  </a:cubicBezTo>
                  <a:lnTo>
                    <a:pt x="571" y="570"/>
                  </a:lnTo>
                  <a:close/>
                  <a:moveTo>
                    <a:pt x="1" y="0"/>
                  </a:moveTo>
                  <a:lnTo>
                    <a:pt x="1" y="12700"/>
                  </a:lnTo>
                  <a:cubicBezTo>
                    <a:pt x="1" y="14505"/>
                    <a:pt x="1489" y="15993"/>
                    <a:pt x="3294" y="15993"/>
                  </a:cubicBezTo>
                  <a:cubicBezTo>
                    <a:pt x="5099" y="15993"/>
                    <a:pt x="6556" y="14505"/>
                    <a:pt x="6556" y="12700"/>
                  </a:cubicBezTo>
                  <a:lnTo>
                    <a:pt x="65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6" name="Google Shape;1222;p31">
              <a:extLst>
                <a:ext uri="{FF2B5EF4-FFF2-40B4-BE49-F238E27FC236}">
                  <a16:creationId xmlns:a16="http://schemas.microsoft.com/office/drawing/2014/main" id="{9557557E-7674-4D74-BEB9-B4A2E078A46D}"/>
                </a:ext>
              </a:extLst>
            </p:cNvPr>
            <p:cNvSpPr/>
            <p:nvPr/>
          </p:nvSpPr>
          <p:spPr>
            <a:xfrm>
              <a:off x="4642500" y="2661525"/>
              <a:ext cx="70475" cy="392725"/>
            </a:xfrm>
            <a:custGeom>
              <a:avLst/>
              <a:gdLst/>
              <a:ahLst/>
              <a:cxnLst/>
              <a:rect l="l" t="t" r="r" b="b"/>
              <a:pathLst>
                <a:path w="2819" h="15709" extrusionOk="0">
                  <a:moveTo>
                    <a:pt x="2249" y="0"/>
                  </a:moveTo>
                  <a:lnTo>
                    <a:pt x="2249" y="12858"/>
                  </a:lnTo>
                  <a:cubicBezTo>
                    <a:pt x="2249" y="14125"/>
                    <a:pt x="1235" y="15138"/>
                    <a:pt x="0" y="15138"/>
                  </a:cubicBezTo>
                  <a:lnTo>
                    <a:pt x="0" y="15708"/>
                  </a:lnTo>
                  <a:cubicBezTo>
                    <a:pt x="1552" y="15708"/>
                    <a:pt x="2819" y="14410"/>
                    <a:pt x="2819" y="12858"/>
                  </a:cubicBezTo>
                  <a:lnTo>
                    <a:pt x="28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7" name="Google Shape;1223;p31">
              <a:extLst>
                <a:ext uri="{FF2B5EF4-FFF2-40B4-BE49-F238E27FC236}">
                  <a16:creationId xmlns:a16="http://schemas.microsoft.com/office/drawing/2014/main" id="{71E8AEA1-2A1A-4429-840A-4BFE1A662099}"/>
                </a:ext>
              </a:extLst>
            </p:cNvPr>
            <p:cNvSpPr/>
            <p:nvPr/>
          </p:nvSpPr>
          <p:spPr>
            <a:xfrm>
              <a:off x="4329750" y="2566525"/>
              <a:ext cx="141750" cy="75225"/>
            </a:xfrm>
            <a:custGeom>
              <a:avLst/>
              <a:gdLst/>
              <a:ahLst/>
              <a:cxnLst/>
              <a:rect l="l" t="t" r="r" b="b"/>
              <a:pathLst>
                <a:path w="5670" h="3009" extrusionOk="0">
                  <a:moveTo>
                    <a:pt x="1521" y="0"/>
                  </a:moveTo>
                  <a:cubicBezTo>
                    <a:pt x="697" y="0"/>
                    <a:pt x="1" y="697"/>
                    <a:pt x="1" y="1520"/>
                  </a:cubicBezTo>
                  <a:cubicBezTo>
                    <a:pt x="1" y="2344"/>
                    <a:pt x="697" y="3009"/>
                    <a:pt x="1521" y="3009"/>
                  </a:cubicBezTo>
                  <a:lnTo>
                    <a:pt x="5194" y="3009"/>
                  </a:lnTo>
                  <a:lnTo>
                    <a:pt x="5194" y="2439"/>
                  </a:lnTo>
                  <a:lnTo>
                    <a:pt x="1521" y="2439"/>
                  </a:lnTo>
                  <a:cubicBezTo>
                    <a:pt x="982" y="2439"/>
                    <a:pt x="571" y="2027"/>
                    <a:pt x="571" y="1520"/>
                  </a:cubicBezTo>
                  <a:cubicBezTo>
                    <a:pt x="571" y="982"/>
                    <a:pt x="982" y="570"/>
                    <a:pt x="1521" y="570"/>
                  </a:cubicBezTo>
                  <a:lnTo>
                    <a:pt x="5670" y="570"/>
                  </a:lnTo>
                  <a:lnTo>
                    <a:pt x="56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8" name="Google Shape;1224;p31">
              <a:extLst>
                <a:ext uri="{FF2B5EF4-FFF2-40B4-BE49-F238E27FC236}">
                  <a16:creationId xmlns:a16="http://schemas.microsoft.com/office/drawing/2014/main" id="{0EB958E4-ECED-49F5-92E8-29F990847E30}"/>
                </a:ext>
              </a:extLst>
            </p:cNvPr>
            <p:cNvSpPr/>
            <p:nvPr/>
          </p:nvSpPr>
          <p:spPr>
            <a:xfrm>
              <a:off x="4307600" y="2627475"/>
              <a:ext cx="243875" cy="137000"/>
            </a:xfrm>
            <a:custGeom>
              <a:avLst/>
              <a:gdLst/>
              <a:ahLst/>
              <a:cxnLst/>
              <a:rect l="l" t="t" r="r" b="b"/>
              <a:pathLst>
                <a:path w="9755" h="5480" extrusionOk="0">
                  <a:moveTo>
                    <a:pt x="7189" y="1"/>
                  </a:moveTo>
                  <a:lnTo>
                    <a:pt x="7189" y="571"/>
                  </a:lnTo>
                  <a:lnTo>
                    <a:pt x="8234" y="571"/>
                  </a:lnTo>
                  <a:cubicBezTo>
                    <a:pt x="8772" y="571"/>
                    <a:pt x="9184" y="982"/>
                    <a:pt x="9184" y="1521"/>
                  </a:cubicBezTo>
                  <a:cubicBezTo>
                    <a:pt x="9184" y="2028"/>
                    <a:pt x="8772" y="2439"/>
                    <a:pt x="8234" y="2439"/>
                  </a:cubicBezTo>
                  <a:lnTo>
                    <a:pt x="1520" y="2439"/>
                  </a:lnTo>
                  <a:cubicBezTo>
                    <a:pt x="697" y="2439"/>
                    <a:pt x="0" y="3136"/>
                    <a:pt x="0" y="3959"/>
                  </a:cubicBezTo>
                  <a:cubicBezTo>
                    <a:pt x="0" y="4783"/>
                    <a:pt x="697" y="5479"/>
                    <a:pt x="1520" y="5479"/>
                  </a:cubicBezTo>
                  <a:lnTo>
                    <a:pt x="2185" y="5479"/>
                  </a:lnTo>
                  <a:lnTo>
                    <a:pt x="2185" y="4909"/>
                  </a:lnTo>
                  <a:lnTo>
                    <a:pt x="1520" y="4909"/>
                  </a:lnTo>
                  <a:cubicBezTo>
                    <a:pt x="1013" y="4909"/>
                    <a:pt x="570" y="4466"/>
                    <a:pt x="570" y="3959"/>
                  </a:cubicBezTo>
                  <a:cubicBezTo>
                    <a:pt x="570" y="3453"/>
                    <a:pt x="1013" y="3009"/>
                    <a:pt x="1520" y="3009"/>
                  </a:cubicBezTo>
                  <a:lnTo>
                    <a:pt x="8234" y="3009"/>
                  </a:lnTo>
                  <a:cubicBezTo>
                    <a:pt x="9057" y="3009"/>
                    <a:pt x="9754" y="2344"/>
                    <a:pt x="9754" y="1521"/>
                  </a:cubicBezTo>
                  <a:cubicBezTo>
                    <a:pt x="9754" y="697"/>
                    <a:pt x="9057" y="1"/>
                    <a:pt x="82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29" name="Google Shape;1225;p31">
              <a:extLst>
                <a:ext uri="{FF2B5EF4-FFF2-40B4-BE49-F238E27FC236}">
                  <a16:creationId xmlns:a16="http://schemas.microsoft.com/office/drawing/2014/main" id="{71C8417E-6461-48F6-9B32-90623BF06532}"/>
                </a:ext>
              </a:extLst>
            </p:cNvPr>
            <p:cNvSpPr/>
            <p:nvPr/>
          </p:nvSpPr>
          <p:spPr>
            <a:xfrm>
              <a:off x="4323425" y="2933075"/>
              <a:ext cx="59400" cy="14275"/>
            </a:xfrm>
            <a:custGeom>
              <a:avLst/>
              <a:gdLst/>
              <a:ahLst/>
              <a:cxnLst/>
              <a:rect l="l" t="t" r="r" b="b"/>
              <a:pathLst>
                <a:path w="2376" h="571" extrusionOk="0">
                  <a:moveTo>
                    <a:pt x="0" y="1"/>
                  </a:moveTo>
                  <a:lnTo>
                    <a:pt x="0" y="571"/>
                  </a:lnTo>
                  <a:lnTo>
                    <a:pt x="2376" y="571"/>
                  </a:lnTo>
                  <a:lnTo>
                    <a:pt x="237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30" name="Google Shape;1226;p31">
              <a:extLst>
                <a:ext uri="{FF2B5EF4-FFF2-40B4-BE49-F238E27FC236}">
                  <a16:creationId xmlns:a16="http://schemas.microsoft.com/office/drawing/2014/main" id="{C2A0AA62-5A48-4CB9-A0DC-9F166CE41A80}"/>
                </a:ext>
              </a:extLst>
            </p:cNvPr>
            <p:cNvSpPr/>
            <p:nvPr/>
          </p:nvSpPr>
          <p:spPr>
            <a:xfrm>
              <a:off x="4347175" y="2750200"/>
              <a:ext cx="158375" cy="197150"/>
            </a:xfrm>
            <a:custGeom>
              <a:avLst/>
              <a:gdLst/>
              <a:ahLst/>
              <a:cxnLst/>
              <a:rect l="l" t="t" r="r" b="b"/>
              <a:pathLst>
                <a:path w="6335" h="7886" extrusionOk="0">
                  <a:moveTo>
                    <a:pt x="2946" y="0"/>
                  </a:moveTo>
                  <a:lnTo>
                    <a:pt x="2946" y="539"/>
                  </a:lnTo>
                  <a:lnTo>
                    <a:pt x="4814" y="539"/>
                  </a:lnTo>
                  <a:cubicBezTo>
                    <a:pt x="5353" y="539"/>
                    <a:pt x="5764" y="982"/>
                    <a:pt x="5764" y="1489"/>
                  </a:cubicBezTo>
                  <a:cubicBezTo>
                    <a:pt x="5764" y="2027"/>
                    <a:pt x="5353" y="2439"/>
                    <a:pt x="4814" y="2439"/>
                  </a:cubicBezTo>
                  <a:lnTo>
                    <a:pt x="1521" y="2439"/>
                  </a:lnTo>
                  <a:cubicBezTo>
                    <a:pt x="697" y="2439"/>
                    <a:pt x="0" y="3104"/>
                    <a:pt x="0" y="3927"/>
                  </a:cubicBezTo>
                  <a:cubicBezTo>
                    <a:pt x="0" y="4782"/>
                    <a:pt x="697" y="5447"/>
                    <a:pt x="1521" y="5447"/>
                  </a:cubicBezTo>
                  <a:lnTo>
                    <a:pt x="3326" y="5447"/>
                  </a:lnTo>
                  <a:cubicBezTo>
                    <a:pt x="3864" y="5447"/>
                    <a:pt x="4276" y="5859"/>
                    <a:pt x="4276" y="6397"/>
                  </a:cubicBezTo>
                  <a:cubicBezTo>
                    <a:pt x="4276" y="6904"/>
                    <a:pt x="3864" y="7316"/>
                    <a:pt x="3326" y="7316"/>
                  </a:cubicBezTo>
                  <a:lnTo>
                    <a:pt x="3326" y="7886"/>
                  </a:lnTo>
                  <a:cubicBezTo>
                    <a:pt x="4149" y="7886"/>
                    <a:pt x="4846" y="7221"/>
                    <a:pt x="4846" y="6397"/>
                  </a:cubicBezTo>
                  <a:cubicBezTo>
                    <a:pt x="4846" y="5542"/>
                    <a:pt x="4149" y="4877"/>
                    <a:pt x="3326" y="4877"/>
                  </a:cubicBezTo>
                  <a:lnTo>
                    <a:pt x="1521" y="4877"/>
                  </a:lnTo>
                  <a:cubicBezTo>
                    <a:pt x="1014" y="4877"/>
                    <a:pt x="571" y="4466"/>
                    <a:pt x="571" y="3927"/>
                  </a:cubicBezTo>
                  <a:cubicBezTo>
                    <a:pt x="571" y="3421"/>
                    <a:pt x="1014" y="3009"/>
                    <a:pt x="1521" y="3009"/>
                  </a:cubicBezTo>
                  <a:lnTo>
                    <a:pt x="4814" y="3009"/>
                  </a:lnTo>
                  <a:cubicBezTo>
                    <a:pt x="5638" y="3009"/>
                    <a:pt x="6334" y="2312"/>
                    <a:pt x="6334" y="1489"/>
                  </a:cubicBezTo>
                  <a:cubicBezTo>
                    <a:pt x="6334" y="665"/>
                    <a:pt x="5638" y="0"/>
                    <a:pt x="48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</p:grpSp>
      <p:sp>
        <p:nvSpPr>
          <p:cNvPr id="146" name="Google Shape;1169;p31">
            <a:extLst>
              <a:ext uri="{FF2B5EF4-FFF2-40B4-BE49-F238E27FC236}">
                <a16:creationId xmlns:a16="http://schemas.microsoft.com/office/drawing/2014/main" id="{E976C8F6-54DB-4AB9-8D82-A9AB514946F6}"/>
              </a:ext>
            </a:extLst>
          </p:cNvPr>
          <p:cNvSpPr txBox="1"/>
          <p:nvPr/>
        </p:nvSpPr>
        <p:spPr>
          <a:xfrm>
            <a:off x="2521123" y="4186890"/>
            <a:ext cx="1618813" cy="315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r>
              <a:rPr lang="es-ES" sz="1698" b="1" dirty="0">
                <a:latin typeface="Fira Sans Medium"/>
                <a:ea typeface="Fira Sans Medium"/>
                <a:cs typeface="Fira Sans Medium"/>
                <a:sym typeface="Fira Sans Medium"/>
              </a:rPr>
              <a:t>Otorgamiento de Crédito</a:t>
            </a:r>
            <a:endParaRPr sz="1698" b="1" dirty="0">
              <a:latin typeface="Fira Sans Medium"/>
              <a:ea typeface="Fira Sans Medium"/>
              <a:cs typeface="Fira Sans Medium"/>
              <a:sym typeface="Fira Sans Medium"/>
            </a:endParaRPr>
          </a:p>
        </p:txBody>
      </p:sp>
      <p:sp>
        <p:nvSpPr>
          <p:cNvPr id="147" name="Google Shape;2064;p42">
            <a:extLst>
              <a:ext uri="{FF2B5EF4-FFF2-40B4-BE49-F238E27FC236}">
                <a16:creationId xmlns:a16="http://schemas.microsoft.com/office/drawing/2014/main" id="{A4ABECB3-F0FB-4A68-9ECE-40CE56F69364}"/>
              </a:ext>
            </a:extLst>
          </p:cNvPr>
          <p:cNvSpPr/>
          <p:nvPr/>
        </p:nvSpPr>
        <p:spPr>
          <a:xfrm>
            <a:off x="2021428" y="4062541"/>
            <a:ext cx="421131" cy="497349"/>
          </a:xfrm>
          <a:custGeom>
            <a:avLst/>
            <a:gdLst/>
            <a:ahLst/>
            <a:cxnLst/>
            <a:rect l="l" t="t" r="r" b="b"/>
            <a:pathLst>
              <a:path w="8583" h="9851" extrusionOk="0">
                <a:moveTo>
                  <a:pt x="7221" y="508"/>
                </a:moveTo>
                <a:lnTo>
                  <a:pt x="7379" y="951"/>
                </a:lnTo>
                <a:lnTo>
                  <a:pt x="6778" y="1553"/>
                </a:lnTo>
                <a:lnTo>
                  <a:pt x="6588" y="1109"/>
                </a:lnTo>
                <a:lnTo>
                  <a:pt x="7221" y="508"/>
                </a:lnTo>
                <a:close/>
                <a:moveTo>
                  <a:pt x="7633" y="1236"/>
                </a:moveTo>
                <a:lnTo>
                  <a:pt x="8044" y="1394"/>
                </a:lnTo>
                <a:lnTo>
                  <a:pt x="7443" y="1996"/>
                </a:lnTo>
                <a:lnTo>
                  <a:pt x="6999" y="1838"/>
                </a:lnTo>
                <a:lnTo>
                  <a:pt x="7633" y="1236"/>
                </a:lnTo>
                <a:close/>
                <a:moveTo>
                  <a:pt x="3642" y="3326"/>
                </a:moveTo>
                <a:cubicBezTo>
                  <a:pt x="3991" y="3326"/>
                  <a:pt x="4339" y="3453"/>
                  <a:pt x="4593" y="3675"/>
                </a:cubicBezTo>
                <a:lnTo>
                  <a:pt x="4023" y="4213"/>
                </a:lnTo>
                <a:cubicBezTo>
                  <a:pt x="3928" y="4150"/>
                  <a:pt x="3769" y="4118"/>
                  <a:pt x="3642" y="4118"/>
                </a:cubicBezTo>
                <a:cubicBezTo>
                  <a:pt x="3231" y="4118"/>
                  <a:pt x="2914" y="4435"/>
                  <a:pt x="2914" y="4846"/>
                </a:cubicBezTo>
                <a:cubicBezTo>
                  <a:pt x="2914" y="5258"/>
                  <a:pt x="3231" y="5575"/>
                  <a:pt x="3642" y="5575"/>
                </a:cubicBezTo>
                <a:cubicBezTo>
                  <a:pt x="4054" y="5575"/>
                  <a:pt x="4371" y="5258"/>
                  <a:pt x="4371" y="4846"/>
                </a:cubicBezTo>
                <a:cubicBezTo>
                  <a:pt x="4371" y="4720"/>
                  <a:pt x="4339" y="4593"/>
                  <a:pt x="4276" y="4498"/>
                </a:cubicBezTo>
                <a:lnTo>
                  <a:pt x="4846" y="3928"/>
                </a:lnTo>
                <a:cubicBezTo>
                  <a:pt x="5036" y="4181"/>
                  <a:pt x="5131" y="4498"/>
                  <a:pt x="5131" y="4846"/>
                </a:cubicBezTo>
                <a:cubicBezTo>
                  <a:pt x="5131" y="5670"/>
                  <a:pt x="4466" y="6366"/>
                  <a:pt x="3642" y="6366"/>
                </a:cubicBezTo>
                <a:cubicBezTo>
                  <a:pt x="2819" y="6366"/>
                  <a:pt x="2122" y="5670"/>
                  <a:pt x="2122" y="4846"/>
                </a:cubicBezTo>
                <a:cubicBezTo>
                  <a:pt x="2122" y="4023"/>
                  <a:pt x="2819" y="3326"/>
                  <a:pt x="3642" y="3326"/>
                </a:cubicBezTo>
                <a:close/>
                <a:moveTo>
                  <a:pt x="3642" y="2123"/>
                </a:moveTo>
                <a:cubicBezTo>
                  <a:pt x="4339" y="2123"/>
                  <a:pt x="4973" y="2376"/>
                  <a:pt x="5448" y="2820"/>
                </a:cubicBezTo>
                <a:lnTo>
                  <a:pt x="4941" y="3326"/>
                </a:lnTo>
                <a:cubicBezTo>
                  <a:pt x="4593" y="3010"/>
                  <a:pt x="4118" y="2820"/>
                  <a:pt x="3642" y="2820"/>
                </a:cubicBezTo>
                <a:cubicBezTo>
                  <a:pt x="2534" y="2820"/>
                  <a:pt x="1616" y="3738"/>
                  <a:pt x="1616" y="4846"/>
                </a:cubicBezTo>
                <a:cubicBezTo>
                  <a:pt x="1616" y="5955"/>
                  <a:pt x="2534" y="6841"/>
                  <a:pt x="3642" y="6841"/>
                </a:cubicBezTo>
                <a:cubicBezTo>
                  <a:pt x="4751" y="6841"/>
                  <a:pt x="5638" y="5955"/>
                  <a:pt x="5638" y="4846"/>
                </a:cubicBezTo>
                <a:cubicBezTo>
                  <a:pt x="5638" y="4371"/>
                  <a:pt x="5479" y="3928"/>
                  <a:pt x="5194" y="3611"/>
                </a:cubicBezTo>
                <a:lnTo>
                  <a:pt x="5733" y="3105"/>
                </a:lnTo>
                <a:cubicBezTo>
                  <a:pt x="6113" y="3580"/>
                  <a:pt x="6366" y="4181"/>
                  <a:pt x="6366" y="4846"/>
                </a:cubicBezTo>
                <a:cubicBezTo>
                  <a:pt x="6366" y="6335"/>
                  <a:pt x="5131" y="7570"/>
                  <a:pt x="3642" y="7570"/>
                </a:cubicBezTo>
                <a:cubicBezTo>
                  <a:pt x="2122" y="7570"/>
                  <a:pt x="919" y="6335"/>
                  <a:pt x="919" y="4846"/>
                </a:cubicBezTo>
                <a:cubicBezTo>
                  <a:pt x="919" y="3358"/>
                  <a:pt x="2122" y="2123"/>
                  <a:pt x="3642" y="2123"/>
                </a:cubicBezTo>
                <a:close/>
                <a:moveTo>
                  <a:pt x="7316" y="1"/>
                </a:moveTo>
                <a:cubicBezTo>
                  <a:pt x="7253" y="1"/>
                  <a:pt x="7189" y="33"/>
                  <a:pt x="7158" y="64"/>
                </a:cubicBezTo>
                <a:lnTo>
                  <a:pt x="6271" y="951"/>
                </a:lnTo>
                <a:cubicBezTo>
                  <a:pt x="6208" y="1014"/>
                  <a:pt x="6208" y="1078"/>
                  <a:pt x="6239" y="1141"/>
                </a:cubicBezTo>
                <a:lnTo>
                  <a:pt x="6493" y="1838"/>
                </a:lnTo>
                <a:lnTo>
                  <a:pt x="6113" y="2218"/>
                </a:lnTo>
                <a:cubicBezTo>
                  <a:pt x="5448" y="1616"/>
                  <a:pt x="4593" y="1236"/>
                  <a:pt x="3642" y="1236"/>
                </a:cubicBezTo>
                <a:cubicBezTo>
                  <a:pt x="1647" y="1236"/>
                  <a:pt x="1" y="2851"/>
                  <a:pt x="1" y="4846"/>
                </a:cubicBezTo>
                <a:cubicBezTo>
                  <a:pt x="1" y="6240"/>
                  <a:pt x="792" y="7443"/>
                  <a:pt x="1932" y="8045"/>
                </a:cubicBezTo>
                <a:lnTo>
                  <a:pt x="1204" y="9850"/>
                </a:lnTo>
                <a:lnTo>
                  <a:pt x="1964" y="9850"/>
                </a:lnTo>
                <a:lnTo>
                  <a:pt x="2597" y="8330"/>
                </a:lnTo>
                <a:cubicBezTo>
                  <a:pt x="2882" y="8393"/>
                  <a:pt x="3167" y="8457"/>
                  <a:pt x="3452" y="8457"/>
                </a:cubicBezTo>
                <a:lnTo>
                  <a:pt x="3452" y="9850"/>
                </a:lnTo>
                <a:lnTo>
                  <a:pt x="4181" y="9850"/>
                </a:lnTo>
                <a:lnTo>
                  <a:pt x="4181" y="8425"/>
                </a:lnTo>
                <a:cubicBezTo>
                  <a:pt x="4371" y="8393"/>
                  <a:pt x="4529" y="8362"/>
                  <a:pt x="4688" y="8298"/>
                </a:cubicBezTo>
                <a:lnTo>
                  <a:pt x="5321" y="9850"/>
                </a:lnTo>
                <a:lnTo>
                  <a:pt x="6113" y="9850"/>
                </a:lnTo>
                <a:lnTo>
                  <a:pt x="5353" y="8013"/>
                </a:lnTo>
                <a:cubicBezTo>
                  <a:pt x="6493" y="7412"/>
                  <a:pt x="7253" y="6208"/>
                  <a:pt x="7253" y="4846"/>
                </a:cubicBezTo>
                <a:cubicBezTo>
                  <a:pt x="7253" y="3928"/>
                  <a:pt x="6904" y="3105"/>
                  <a:pt x="6366" y="2471"/>
                </a:cubicBezTo>
                <a:lnTo>
                  <a:pt x="6746" y="2091"/>
                </a:lnTo>
                <a:lnTo>
                  <a:pt x="7411" y="2376"/>
                </a:lnTo>
                <a:cubicBezTo>
                  <a:pt x="7443" y="2376"/>
                  <a:pt x="7474" y="2408"/>
                  <a:pt x="7506" y="2408"/>
                </a:cubicBezTo>
                <a:cubicBezTo>
                  <a:pt x="7538" y="2408"/>
                  <a:pt x="7601" y="2376"/>
                  <a:pt x="7633" y="2344"/>
                </a:cubicBezTo>
                <a:lnTo>
                  <a:pt x="8520" y="1458"/>
                </a:lnTo>
                <a:cubicBezTo>
                  <a:pt x="8551" y="1426"/>
                  <a:pt x="8583" y="1363"/>
                  <a:pt x="8551" y="1299"/>
                </a:cubicBezTo>
                <a:cubicBezTo>
                  <a:pt x="8551" y="1236"/>
                  <a:pt x="8488" y="1173"/>
                  <a:pt x="8456" y="1173"/>
                </a:cubicBezTo>
                <a:lnTo>
                  <a:pt x="7728" y="888"/>
                </a:lnTo>
                <a:lnTo>
                  <a:pt x="7443" y="128"/>
                </a:lnTo>
                <a:cubicBezTo>
                  <a:pt x="7411" y="64"/>
                  <a:pt x="7379" y="33"/>
                  <a:pt x="7316" y="1"/>
                </a:cubicBezTo>
                <a:close/>
              </a:path>
            </a:pathLst>
          </a:custGeom>
          <a:solidFill>
            <a:srgbClr val="0D0C12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  <p:grpSp>
        <p:nvGrpSpPr>
          <p:cNvPr id="148" name="Google Shape;1996;p41">
            <a:extLst>
              <a:ext uri="{FF2B5EF4-FFF2-40B4-BE49-F238E27FC236}">
                <a16:creationId xmlns:a16="http://schemas.microsoft.com/office/drawing/2014/main" id="{F6E0E2FE-90E7-4C17-A87B-69D665808E20}"/>
              </a:ext>
            </a:extLst>
          </p:cNvPr>
          <p:cNvGrpSpPr/>
          <p:nvPr/>
        </p:nvGrpSpPr>
        <p:grpSpPr>
          <a:xfrm>
            <a:off x="1959417" y="1492565"/>
            <a:ext cx="475974" cy="488388"/>
            <a:chOff x="2820825" y="3209303"/>
            <a:chExt cx="552627" cy="443658"/>
          </a:xfrm>
        </p:grpSpPr>
        <p:sp>
          <p:nvSpPr>
            <p:cNvPr id="149" name="Google Shape;1997;p41">
              <a:extLst>
                <a:ext uri="{FF2B5EF4-FFF2-40B4-BE49-F238E27FC236}">
                  <a16:creationId xmlns:a16="http://schemas.microsoft.com/office/drawing/2014/main" id="{36BBF38F-92E9-48D5-BE24-9783A61974F8}"/>
                </a:ext>
              </a:extLst>
            </p:cNvPr>
            <p:cNvSpPr/>
            <p:nvPr/>
          </p:nvSpPr>
          <p:spPr>
            <a:xfrm>
              <a:off x="2820825" y="3209303"/>
              <a:ext cx="552627" cy="443658"/>
            </a:xfrm>
            <a:custGeom>
              <a:avLst/>
              <a:gdLst/>
              <a:ahLst/>
              <a:cxnLst/>
              <a:rect l="l" t="t" r="r" b="b"/>
              <a:pathLst>
                <a:path w="18749" h="15052" extrusionOk="0">
                  <a:moveTo>
                    <a:pt x="5764" y="10895"/>
                  </a:moveTo>
                  <a:cubicBezTo>
                    <a:pt x="5923" y="10895"/>
                    <a:pt x="6049" y="11021"/>
                    <a:pt x="6049" y="11180"/>
                  </a:cubicBezTo>
                  <a:lnTo>
                    <a:pt x="6049" y="12098"/>
                  </a:lnTo>
                  <a:lnTo>
                    <a:pt x="3041" y="12098"/>
                  </a:lnTo>
                  <a:lnTo>
                    <a:pt x="3041" y="11180"/>
                  </a:lnTo>
                  <a:cubicBezTo>
                    <a:pt x="3041" y="11021"/>
                    <a:pt x="3168" y="10895"/>
                    <a:pt x="3326" y="10895"/>
                  </a:cubicBezTo>
                  <a:close/>
                  <a:moveTo>
                    <a:pt x="16912" y="1806"/>
                  </a:moveTo>
                  <a:lnTo>
                    <a:pt x="16912" y="12098"/>
                  </a:lnTo>
                  <a:lnTo>
                    <a:pt x="15455" y="12098"/>
                  </a:lnTo>
                  <a:lnTo>
                    <a:pt x="13840" y="10483"/>
                  </a:lnTo>
                  <a:cubicBezTo>
                    <a:pt x="13713" y="10356"/>
                    <a:pt x="13555" y="10293"/>
                    <a:pt x="13401" y="10293"/>
                  </a:cubicBezTo>
                  <a:cubicBezTo>
                    <a:pt x="13246" y="10293"/>
                    <a:pt x="13096" y="10356"/>
                    <a:pt x="12985" y="10483"/>
                  </a:cubicBezTo>
                  <a:lnTo>
                    <a:pt x="12542" y="10895"/>
                  </a:lnTo>
                  <a:cubicBezTo>
                    <a:pt x="12320" y="11148"/>
                    <a:pt x="12320" y="11528"/>
                    <a:pt x="12573" y="11781"/>
                  </a:cubicBezTo>
                  <a:lnTo>
                    <a:pt x="12890" y="12098"/>
                  </a:lnTo>
                  <a:lnTo>
                    <a:pt x="6651" y="12098"/>
                  </a:lnTo>
                  <a:lnTo>
                    <a:pt x="6651" y="11180"/>
                  </a:lnTo>
                  <a:cubicBezTo>
                    <a:pt x="6651" y="10673"/>
                    <a:pt x="6239" y="10261"/>
                    <a:pt x="5733" y="10261"/>
                  </a:cubicBezTo>
                  <a:lnTo>
                    <a:pt x="3326" y="10261"/>
                  </a:lnTo>
                  <a:cubicBezTo>
                    <a:pt x="2819" y="10261"/>
                    <a:pt x="2407" y="10673"/>
                    <a:pt x="2407" y="11180"/>
                  </a:cubicBezTo>
                  <a:lnTo>
                    <a:pt x="2407" y="12098"/>
                  </a:lnTo>
                  <a:lnTo>
                    <a:pt x="1806" y="12098"/>
                  </a:lnTo>
                  <a:lnTo>
                    <a:pt x="1806" y="1806"/>
                  </a:lnTo>
                  <a:close/>
                  <a:moveTo>
                    <a:pt x="18147" y="602"/>
                  </a:moveTo>
                  <a:lnTo>
                    <a:pt x="18147" y="13302"/>
                  </a:lnTo>
                  <a:lnTo>
                    <a:pt x="16659" y="13302"/>
                  </a:lnTo>
                  <a:lnTo>
                    <a:pt x="16057" y="12700"/>
                  </a:lnTo>
                  <a:lnTo>
                    <a:pt x="17229" y="12700"/>
                  </a:lnTo>
                  <a:cubicBezTo>
                    <a:pt x="17387" y="12700"/>
                    <a:pt x="17514" y="12573"/>
                    <a:pt x="17514" y="12383"/>
                  </a:cubicBezTo>
                  <a:lnTo>
                    <a:pt x="17514" y="1521"/>
                  </a:lnTo>
                  <a:cubicBezTo>
                    <a:pt x="17514" y="1362"/>
                    <a:pt x="17387" y="1204"/>
                    <a:pt x="17229" y="1204"/>
                  </a:cubicBezTo>
                  <a:lnTo>
                    <a:pt x="1521" y="1204"/>
                  </a:lnTo>
                  <a:cubicBezTo>
                    <a:pt x="1362" y="1204"/>
                    <a:pt x="1204" y="1362"/>
                    <a:pt x="1204" y="1521"/>
                  </a:cubicBezTo>
                  <a:lnTo>
                    <a:pt x="1204" y="12383"/>
                  </a:lnTo>
                  <a:cubicBezTo>
                    <a:pt x="1204" y="12573"/>
                    <a:pt x="1362" y="12700"/>
                    <a:pt x="1521" y="12700"/>
                  </a:cubicBezTo>
                  <a:lnTo>
                    <a:pt x="13492" y="12700"/>
                  </a:lnTo>
                  <a:lnTo>
                    <a:pt x="14093" y="13302"/>
                  </a:lnTo>
                  <a:lnTo>
                    <a:pt x="602" y="13302"/>
                  </a:lnTo>
                  <a:lnTo>
                    <a:pt x="602" y="602"/>
                  </a:lnTo>
                  <a:close/>
                  <a:moveTo>
                    <a:pt x="13428" y="10895"/>
                  </a:moveTo>
                  <a:lnTo>
                    <a:pt x="16405" y="13903"/>
                  </a:lnTo>
                  <a:lnTo>
                    <a:pt x="15993" y="14315"/>
                  </a:lnTo>
                  <a:lnTo>
                    <a:pt x="12985" y="11338"/>
                  </a:lnTo>
                  <a:lnTo>
                    <a:pt x="13428" y="10895"/>
                  </a:lnTo>
                  <a:close/>
                  <a:moveTo>
                    <a:pt x="317" y="1"/>
                  </a:moveTo>
                  <a:cubicBezTo>
                    <a:pt x="159" y="1"/>
                    <a:pt x="1" y="127"/>
                    <a:pt x="1" y="317"/>
                  </a:cubicBezTo>
                  <a:lnTo>
                    <a:pt x="1" y="13587"/>
                  </a:lnTo>
                  <a:cubicBezTo>
                    <a:pt x="1" y="13777"/>
                    <a:pt x="159" y="13903"/>
                    <a:pt x="317" y="13903"/>
                  </a:cubicBezTo>
                  <a:lnTo>
                    <a:pt x="14695" y="13903"/>
                  </a:lnTo>
                  <a:lnTo>
                    <a:pt x="15772" y="14980"/>
                  </a:lnTo>
                  <a:cubicBezTo>
                    <a:pt x="15835" y="15028"/>
                    <a:pt x="15914" y="15051"/>
                    <a:pt x="15990" y="15051"/>
                  </a:cubicBezTo>
                  <a:cubicBezTo>
                    <a:pt x="16065" y="15051"/>
                    <a:pt x="16136" y="15028"/>
                    <a:pt x="16183" y="14980"/>
                  </a:cubicBezTo>
                  <a:lnTo>
                    <a:pt x="17039" y="14093"/>
                  </a:lnTo>
                  <a:cubicBezTo>
                    <a:pt x="17102" y="14062"/>
                    <a:pt x="17134" y="13967"/>
                    <a:pt x="17134" y="13903"/>
                  </a:cubicBezTo>
                  <a:lnTo>
                    <a:pt x="18432" y="13903"/>
                  </a:lnTo>
                  <a:cubicBezTo>
                    <a:pt x="18590" y="13903"/>
                    <a:pt x="18749" y="13777"/>
                    <a:pt x="18749" y="13587"/>
                  </a:cubicBezTo>
                  <a:lnTo>
                    <a:pt x="18749" y="317"/>
                  </a:lnTo>
                  <a:cubicBezTo>
                    <a:pt x="18749" y="159"/>
                    <a:pt x="18590" y="1"/>
                    <a:pt x="18432" y="1"/>
                  </a:cubicBezTo>
                  <a:close/>
                </a:path>
              </a:pathLst>
            </a:custGeom>
            <a:solidFill>
              <a:srgbClr val="0D0C12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50" name="Google Shape;1998;p41">
              <a:extLst>
                <a:ext uri="{FF2B5EF4-FFF2-40B4-BE49-F238E27FC236}">
                  <a16:creationId xmlns:a16="http://schemas.microsoft.com/office/drawing/2014/main" id="{EDDFA6EA-A4FD-4677-A12B-42D6A0524963}"/>
                </a:ext>
              </a:extLst>
            </p:cNvPr>
            <p:cNvSpPr/>
            <p:nvPr/>
          </p:nvSpPr>
          <p:spPr>
            <a:xfrm>
              <a:off x="2971118" y="3332833"/>
              <a:ext cx="228726" cy="173342"/>
            </a:xfrm>
            <a:custGeom>
              <a:avLst/>
              <a:gdLst/>
              <a:ahLst/>
              <a:cxnLst/>
              <a:rect l="l" t="t" r="r" b="b"/>
              <a:pathLst>
                <a:path w="7760" h="5881" extrusionOk="0">
                  <a:moveTo>
                    <a:pt x="4574" y="1"/>
                  </a:moveTo>
                  <a:cubicBezTo>
                    <a:pt x="4155" y="1"/>
                    <a:pt x="3504" y="100"/>
                    <a:pt x="2471" y="370"/>
                  </a:cubicBezTo>
                  <a:cubicBezTo>
                    <a:pt x="1362" y="655"/>
                    <a:pt x="254" y="1035"/>
                    <a:pt x="254" y="1067"/>
                  </a:cubicBezTo>
                  <a:cubicBezTo>
                    <a:pt x="95" y="1098"/>
                    <a:pt x="0" y="1288"/>
                    <a:pt x="64" y="1447"/>
                  </a:cubicBezTo>
                  <a:cubicBezTo>
                    <a:pt x="116" y="1579"/>
                    <a:pt x="235" y="1645"/>
                    <a:pt x="365" y="1645"/>
                  </a:cubicBezTo>
                  <a:cubicBezTo>
                    <a:pt x="391" y="1645"/>
                    <a:pt x="417" y="1642"/>
                    <a:pt x="444" y="1637"/>
                  </a:cubicBezTo>
                  <a:cubicBezTo>
                    <a:pt x="444" y="1605"/>
                    <a:pt x="1457" y="1288"/>
                    <a:pt x="2502" y="1003"/>
                  </a:cubicBezTo>
                  <a:cubicBezTo>
                    <a:pt x="3700" y="674"/>
                    <a:pt x="4306" y="607"/>
                    <a:pt x="4590" y="607"/>
                  </a:cubicBezTo>
                  <a:cubicBezTo>
                    <a:pt x="4689" y="607"/>
                    <a:pt x="4750" y="615"/>
                    <a:pt x="4782" y="623"/>
                  </a:cubicBezTo>
                  <a:cubicBezTo>
                    <a:pt x="4751" y="687"/>
                    <a:pt x="4719" y="782"/>
                    <a:pt x="4656" y="845"/>
                  </a:cubicBezTo>
                  <a:cubicBezTo>
                    <a:pt x="3674" y="1985"/>
                    <a:pt x="3769" y="3030"/>
                    <a:pt x="4181" y="3569"/>
                  </a:cubicBezTo>
                  <a:cubicBezTo>
                    <a:pt x="4460" y="3976"/>
                    <a:pt x="4928" y="4195"/>
                    <a:pt x="5447" y="4195"/>
                  </a:cubicBezTo>
                  <a:cubicBezTo>
                    <a:pt x="5694" y="4195"/>
                    <a:pt x="5952" y="4146"/>
                    <a:pt x="6207" y="4044"/>
                  </a:cubicBezTo>
                  <a:cubicBezTo>
                    <a:pt x="6336" y="3988"/>
                    <a:pt x="6454" y="3955"/>
                    <a:pt x="6556" y="3955"/>
                  </a:cubicBezTo>
                  <a:cubicBezTo>
                    <a:pt x="6629" y="3955"/>
                    <a:pt x="6693" y="3972"/>
                    <a:pt x="6746" y="4012"/>
                  </a:cubicBezTo>
                  <a:cubicBezTo>
                    <a:pt x="7031" y="4265"/>
                    <a:pt x="7031" y="5152"/>
                    <a:pt x="6999" y="5532"/>
                  </a:cubicBezTo>
                  <a:cubicBezTo>
                    <a:pt x="6968" y="5690"/>
                    <a:pt x="7094" y="5849"/>
                    <a:pt x="7253" y="5849"/>
                  </a:cubicBezTo>
                  <a:cubicBezTo>
                    <a:pt x="7284" y="5849"/>
                    <a:pt x="7284" y="5880"/>
                    <a:pt x="7284" y="5880"/>
                  </a:cubicBezTo>
                  <a:cubicBezTo>
                    <a:pt x="7443" y="5880"/>
                    <a:pt x="7569" y="5754"/>
                    <a:pt x="7601" y="5595"/>
                  </a:cubicBezTo>
                  <a:cubicBezTo>
                    <a:pt x="7633" y="5437"/>
                    <a:pt x="7759" y="4044"/>
                    <a:pt x="7094" y="3537"/>
                  </a:cubicBezTo>
                  <a:cubicBezTo>
                    <a:pt x="6977" y="3440"/>
                    <a:pt x="6801" y="3354"/>
                    <a:pt x="6550" y="3354"/>
                  </a:cubicBezTo>
                  <a:cubicBezTo>
                    <a:pt x="6393" y="3354"/>
                    <a:pt x="6206" y="3388"/>
                    <a:pt x="5986" y="3474"/>
                  </a:cubicBezTo>
                  <a:cubicBezTo>
                    <a:pt x="5794" y="3553"/>
                    <a:pt x="5606" y="3591"/>
                    <a:pt x="5431" y="3591"/>
                  </a:cubicBezTo>
                  <a:cubicBezTo>
                    <a:pt x="5114" y="3591"/>
                    <a:pt x="4839" y="3465"/>
                    <a:pt x="4656" y="3220"/>
                  </a:cubicBezTo>
                  <a:cubicBezTo>
                    <a:pt x="4402" y="2840"/>
                    <a:pt x="4371" y="2112"/>
                    <a:pt x="5099" y="1225"/>
                  </a:cubicBezTo>
                  <a:cubicBezTo>
                    <a:pt x="5447" y="845"/>
                    <a:pt x="5511" y="528"/>
                    <a:pt x="5321" y="275"/>
                  </a:cubicBezTo>
                  <a:cubicBezTo>
                    <a:pt x="5221" y="125"/>
                    <a:pt x="5041" y="1"/>
                    <a:pt x="4574" y="1"/>
                  </a:cubicBezTo>
                  <a:close/>
                </a:path>
              </a:pathLst>
            </a:custGeom>
            <a:solidFill>
              <a:srgbClr val="0D0C12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  <p:sp>
          <p:nvSpPr>
            <p:cNvPr id="151" name="Google Shape;1999;p41">
              <a:extLst>
                <a:ext uri="{FF2B5EF4-FFF2-40B4-BE49-F238E27FC236}">
                  <a16:creationId xmlns:a16="http://schemas.microsoft.com/office/drawing/2014/main" id="{8988C489-16AA-4332-AC45-DD109AE1E029}"/>
                </a:ext>
              </a:extLst>
            </p:cNvPr>
            <p:cNvSpPr/>
            <p:nvPr/>
          </p:nvSpPr>
          <p:spPr>
            <a:xfrm>
              <a:off x="2935630" y="3379905"/>
              <a:ext cx="28974" cy="26380"/>
            </a:xfrm>
            <a:custGeom>
              <a:avLst/>
              <a:gdLst/>
              <a:ahLst/>
              <a:cxnLst/>
              <a:rect l="l" t="t" r="r" b="b"/>
              <a:pathLst>
                <a:path w="983" h="895" extrusionOk="0">
                  <a:moveTo>
                    <a:pt x="638" y="0"/>
                  </a:moveTo>
                  <a:cubicBezTo>
                    <a:pt x="563" y="0"/>
                    <a:pt x="492" y="24"/>
                    <a:pt x="444" y="71"/>
                  </a:cubicBezTo>
                  <a:lnTo>
                    <a:pt x="128" y="388"/>
                  </a:lnTo>
                  <a:cubicBezTo>
                    <a:pt x="1" y="515"/>
                    <a:pt x="1" y="705"/>
                    <a:pt x="128" y="800"/>
                  </a:cubicBezTo>
                  <a:cubicBezTo>
                    <a:pt x="191" y="863"/>
                    <a:pt x="270" y="895"/>
                    <a:pt x="349" y="895"/>
                  </a:cubicBezTo>
                  <a:cubicBezTo>
                    <a:pt x="428" y="895"/>
                    <a:pt x="508" y="863"/>
                    <a:pt x="571" y="800"/>
                  </a:cubicBezTo>
                  <a:lnTo>
                    <a:pt x="856" y="515"/>
                  </a:lnTo>
                  <a:cubicBezTo>
                    <a:pt x="983" y="388"/>
                    <a:pt x="983" y="198"/>
                    <a:pt x="856" y="71"/>
                  </a:cubicBezTo>
                  <a:cubicBezTo>
                    <a:pt x="793" y="24"/>
                    <a:pt x="713" y="0"/>
                    <a:pt x="638" y="0"/>
                  </a:cubicBezTo>
                  <a:close/>
                </a:path>
              </a:pathLst>
            </a:custGeom>
            <a:solidFill>
              <a:srgbClr val="0D0C12"/>
            </a:solidFill>
            <a:ln>
              <a:noFill/>
            </a:ln>
          </p:spPr>
          <p:txBody>
            <a:bodyPr spcFirstLastPara="1" wrap="square" lIns="55440" tIns="55440" rIns="55440" bIns="55440" anchor="ctr" anchorCtr="0">
              <a:noAutofit/>
            </a:bodyPr>
            <a:lstStyle/>
            <a:p>
              <a:endParaRPr sz="1092"/>
            </a:p>
          </p:txBody>
        </p:sp>
      </p:grpSp>
      <p:sp>
        <p:nvSpPr>
          <p:cNvPr id="152" name="Google Shape;1991;p41">
            <a:extLst>
              <a:ext uri="{FF2B5EF4-FFF2-40B4-BE49-F238E27FC236}">
                <a16:creationId xmlns:a16="http://schemas.microsoft.com/office/drawing/2014/main" id="{90AA0883-7568-4BA2-A33E-780DA4244648}"/>
              </a:ext>
            </a:extLst>
          </p:cNvPr>
          <p:cNvSpPr/>
          <p:nvPr/>
        </p:nvSpPr>
        <p:spPr>
          <a:xfrm>
            <a:off x="9457826" y="3527712"/>
            <a:ext cx="427209" cy="534829"/>
          </a:xfrm>
          <a:custGeom>
            <a:avLst/>
            <a:gdLst/>
            <a:ahLst/>
            <a:cxnLst/>
            <a:rect l="l" t="t" r="r" b="b"/>
            <a:pathLst>
              <a:path w="11655" h="15012" extrusionOk="0">
                <a:moveTo>
                  <a:pt x="9216" y="476"/>
                </a:moveTo>
                <a:cubicBezTo>
                  <a:pt x="9469" y="476"/>
                  <a:pt x="9691" y="697"/>
                  <a:pt x="9691" y="951"/>
                </a:cubicBezTo>
                <a:lnTo>
                  <a:pt x="9691" y="1679"/>
                </a:lnTo>
                <a:lnTo>
                  <a:pt x="8741" y="1679"/>
                </a:lnTo>
                <a:lnTo>
                  <a:pt x="8741" y="951"/>
                </a:lnTo>
                <a:cubicBezTo>
                  <a:pt x="8741" y="697"/>
                  <a:pt x="8931" y="476"/>
                  <a:pt x="9216" y="476"/>
                </a:cubicBezTo>
                <a:close/>
                <a:moveTo>
                  <a:pt x="9691" y="2186"/>
                </a:moveTo>
                <a:lnTo>
                  <a:pt x="9691" y="8741"/>
                </a:lnTo>
                <a:lnTo>
                  <a:pt x="8741" y="8741"/>
                </a:lnTo>
                <a:lnTo>
                  <a:pt x="8741" y="2186"/>
                </a:lnTo>
                <a:close/>
                <a:moveTo>
                  <a:pt x="9691" y="9216"/>
                </a:moveTo>
                <a:lnTo>
                  <a:pt x="9691" y="9406"/>
                </a:lnTo>
                <a:lnTo>
                  <a:pt x="9216" y="10356"/>
                </a:lnTo>
                <a:lnTo>
                  <a:pt x="8709" y="9406"/>
                </a:lnTo>
                <a:lnTo>
                  <a:pt x="8709" y="9216"/>
                </a:lnTo>
                <a:close/>
                <a:moveTo>
                  <a:pt x="10673" y="1426"/>
                </a:moveTo>
                <a:cubicBezTo>
                  <a:pt x="10926" y="1426"/>
                  <a:pt x="11148" y="1647"/>
                  <a:pt x="11148" y="1932"/>
                </a:cubicBezTo>
                <a:lnTo>
                  <a:pt x="11148" y="14062"/>
                </a:lnTo>
                <a:cubicBezTo>
                  <a:pt x="11148" y="14347"/>
                  <a:pt x="10926" y="14537"/>
                  <a:pt x="10673" y="14537"/>
                </a:cubicBezTo>
                <a:lnTo>
                  <a:pt x="2407" y="14537"/>
                </a:lnTo>
                <a:lnTo>
                  <a:pt x="2407" y="1426"/>
                </a:lnTo>
                <a:lnTo>
                  <a:pt x="8234" y="1426"/>
                </a:lnTo>
                <a:lnTo>
                  <a:pt x="8234" y="2883"/>
                </a:lnTo>
                <a:lnTo>
                  <a:pt x="8013" y="2883"/>
                </a:lnTo>
                <a:lnTo>
                  <a:pt x="8013" y="2407"/>
                </a:lnTo>
                <a:cubicBezTo>
                  <a:pt x="8013" y="2281"/>
                  <a:pt x="7886" y="2154"/>
                  <a:pt x="7759" y="2154"/>
                </a:cubicBezTo>
                <a:cubicBezTo>
                  <a:pt x="7633" y="2154"/>
                  <a:pt x="7506" y="2281"/>
                  <a:pt x="7506" y="2407"/>
                </a:cubicBezTo>
                <a:lnTo>
                  <a:pt x="7506" y="5321"/>
                </a:lnTo>
                <a:cubicBezTo>
                  <a:pt x="7506" y="5448"/>
                  <a:pt x="7633" y="5574"/>
                  <a:pt x="7759" y="5574"/>
                </a:cubicBezTo>
                <a:cubicBezTo>
                  <a:pt x="7886" y="5574"/>
                  <a:pt x="8013" y="5448"/>
                  <a:pt x="8013" y="5321"/>
                </a:cubicBezTo>
                <a:lnTo>
                  <a:pt x="8013" y="3389"/>
                </a:lnTo>
                <a:lnTo>
                  <a:pt x="8234" y="3389"/>
                </a:lnTo>
                <a:lnTo>
                  <a:pt x="8234" y="9438"/>
                </a:lnTo>
                <a:cubicBezTo>
                  <a:pt x="8234" y="9501"/>
                  <a:pt x="8266" y="9533"/>
                  <a:pt x="8266" y="9565"/>
                </a:cubicBezTo>
                <a:lnTo>
                  <a:pt x="8994" y="11021"/>
                </a:lnTo>
                <a:cubicBezTo>
                  <a:pt x="9026" y="11085"/>
                  <a:pt x="9121" y="11148"/>
                  <a:pt x="9216" y="11148"/>
                </a:cubicBezTo>
                <a:cubicBezTo>
                  <a:pt x="9311" y="11148"/>
                  <a:pt x="9374" y="11085"/>
                  <a:pt x="9438" y="11021"/>
                </a:cubicBezTo>
                <a:lnTo>
                  <a:pt x="10166" y="9565"/>
                </a:lnTo>
                <a:cubicBezTo>
                  <a:pt x="10166" y="9533"/>
                  <a:pt x="10198" y="9501"/>
                  <a:pt x="10198" y="9438"/>
                </a:cubicBezTo>
                <a:lnTo>
                  <a:pt x="10198" y="1426"/>
                </a:lnTo>
                <a:close/>
                <a:moveTo>
                  <a:pt x="1932" y="1457"/>
                </a:moveTo>
                <a:lnTo>
                  <a:pt x="1932" y="14568"/>
                </a:lnTo>
                <a:lnTo>
                  <a:pt x="1457" y="14568"/>
                </a:lnTo>
                <a:cubicBezTo>
                  <a:pt x="1172" y="14568"/>
                  <a:pt x="950" y="14347"/>
                  <a:pt x="950" y="14062"/>
                </a:cubicBezTo>
                <a:lnTo>
                  <a:pt x="950" y="13587"/>
                </a:lnTo>
                <a:lnTo>
                  <a:pt x="1204" y="13587"/>
                </a:lnTo>
                <a:cubicBezTo>
                  <a:pt x="1331" y="13587"/>
                  <a:pt x="1426" y="13460"/>
                  <a:pt x="1426" y="13333"/>
                </a:cubicBezTo>
                <a:cubicBezTo>
                  <a:pt x="1426" y="13207"/>
                  <a:pt x="1331" y="13112"/>
                  <a:pt x="1204" y="13112"/>
                </a:cubicBezTo>
                <a:lnTo>
                  <a:pt x="950" y="13112"/>
                </a:lnTo>
                <a:lnTo>
                  <a:pt x="950" y="12130"/>
                </a:lnTo>
                <a:lnTo>
                  <a:pt x="1204" y="12130"/>
                </a:lnTo>
                <a:cubicBezTo>
                  <a:pt x="1331" y="12130"/>
                  <a:pt x="1426" y="12035"/>
                  <a:pt x="1426" y="11876"/>
                </a:cubicBezTo>
                <a:cubicBezTo>
                  <a:pt x="1426" y="11750"/>
                  <a:pt x="1331" y="11655"/>
                  <a:pt x="1204" y="11655"/>
                </a:cubicBezTo>
                <a:lnTo>
                  <a:pt x="950" y="11655"/>
                </a:lnTo>
                <a:lnTo>
                  <a:pt x="950" y="10673"/>
                </a:lnTo>
                <a:lnTo>
                  <a:pt x="1204" y="10673"/>
                </a:lnTo>
                <a:cubicBezTo>
                  <a:pt x="1331" y="10673"/>
                  <a:pt x="1426" y="10578"/>
                  <a:pt x="1426" y="10420"/>
                </a:cubicBezTo>
                <a:cubicBezTo>
                  <a:pt x="1426" y="10293"/>
                  <a:pt x="1331" y="10198"/>
                  <a:pt x="1204" y="10198"/>
                </a:cubicBezTo>
                <a:lnTo>
                  <a:pt x="950" y="10198"/>
                </a:lnTo>
                <a:lnTo>
                  <a:pt x="950" y="9216"/>
                </a:lnTo>
                <a:lnTo>
                  <a:pt x="1204" y="9216"/>
                </a:lnTo>
                <a:cubicBezTo>
                  <a:pt x="1331" y="9216"/>
                  <a:pt x="1426" y="9121"/>
                  <a:pt x="1426" y="8963"/>
                </a:cubicBezTo>
                <a:cubicBezTo>
                  <a:pt x="1426" y="8836"/>
                  <a:pt x="1331" y="8741"/>
                  <a:pt x="1204" y="8741"/>
                </a:cubicBezTo>
                <a:lnTo>
                  <a:pt x="950" y="8741"/>
                </a:lnTo>
                <a:lnTo>
                  <a:pt x="950" y="7760"/>
                </a:lnTo>
                <a:lnTo>
                  <a:pt x="1204" y="7760"/>
                </a:lnTo>
                <a:cubicBezTo>
                  <a:pt x="1331" y="7760"/>
                  <a:pt x="1426" y="7665"/>
                  <a:pt x="1426" y="7538"/>
                </a:cubicBezTo>
                <a:cubicBezTo>
                  <a:pt x="1426" y="7379"/>
                  <a:pt x="1331" y="7284"/>
                  <a:pt x="1204" y="7284"/>
                </a:cubicBezTo>
                <a:lnTo>
                  <a:pt x="950" y="7284"/>
                </a:lnTo>
                <a:lnTo>
                  <a:pt x="950" y="6303"/>
                </a:lnTo>
                <a:lnTo>
                  <a:pt x="1204" y="6303"/>
                </a:lnTo>
                <a:cubicBezTo>
                  <a:pt x="1331" y="6303"/>
                  <a:pt x="1457" y="6208"/>
                  <a:pt x="1457" y="6049"/>
                </a:cubicBezTo>
                <a:cubicBezTo>
                  <a:pt x="1457" y="5923"/>
                  <a:pt x="1331" y="5828"/>
                  <a:pt x="1204" y="5828"/>
                </a:cubicBezTo>
                <a:lnTo>
                  <a:pt x="950" y="5828"/>
                </a:lnTo>
                <a:lnTo>
                  <a:pt x="950" y="4846"/>
                </a:lnTo>
                <a:lnTo>
                  <a:pt x="1204" y="4846"/>
                </a:lnTo>
                <a:cubicBezTo>
                  <a:pt x="1331" y="4846"/>
                  <a:pt x="1457" y="4751"/>
                  <a:pt x="1457" y="4593"/>
                </a:cubicBezTo>
                <a:cubicBezTo>
                  <a:pt x="1457" y="4466"/>
                  <a:pt x="1331" y="4371"/>
                  <a:pt x="1204" y="4371"/>
                </a:cubicBezTo>
                <a:lnTo>
                  <a:pt x="950" y="4371"/>
                </a:lnTo>
                <a:lnTo>
                  <a:pt x="950" y="3389"/>
                </a:lnTo>
                <a:lnTo>
                  <a:pt x="1204" y="3389"/>
                </a:lnTo>
                <a:cubicBezTo>
                  <a:pt x="1331" y="3389"/>
                  <a:pt x="1457" y="3294"/>
                  <a:pt x="1457" y="3136"/>
                </a:cubicBezTo>
                <a:cubicBezTo>
                  <a:pt x="1457" y="3009"/>
                  <a:pt x="1331" y="2914"/>
                  <a:pt x="1204" y="2914"/>
                </a:cubicBezTo>
                <a:lnTo>
                  <a:pt x="950" y="2914"/>
                </a:lnTo>
                <a:lnTo>
                  <a:pt x="950" y="1932"/>
                </a:lnTo>
                <a:cubicBezTo>
                  <a:pt x="950" y="1679"/>
                  <a:pt x="1172" y="1457"/>
                  <a:pt x="1457" y="1457"/>
                </a:cubicBezTo>
                <a:close/>
                <a:moveTo>
                  <a:pt x="9216" y="1"/>
                </a:moveTo>
                <a:cubicBezTo>
                  <a:pt x="8678" y="1"/>
                  <a:pt x="8234" y="412"/>
                  <a:pt x="8234" y="951"/>
                </a:cubicBezTo>
                <a:lnTo>
                  <a:pt x="1457" y="951"/>
                </a:lnTo>
                <a:cubicBezTo>
                  <a:pt x="919" y="951"/>
                  <a:pt x="475" y="1394"/>
                  <a:pt x="475" y="1932"/>
                </a:cubicBezTo>
                <a:lnTo>
                  <a:pt x="475" y="2883"/>
                </a:lnTo>
                <a:lnTo>
                  <a:pt x="222" y="2883"/>
                </a:lnTo>
                <a:cubicBezTo>
                  <a:pt x="95" y="2883"/>
                  <a:pt x="0" y="3009"/>
                  <a:pt x="0" y="3136"/>
                </a:cubicBezTo>
                <a:cubicBezTo>
                  <a:pt x="0" y="3263"/>
                  <a:pt x="95" y="3389"/>
                  <a:pt x="222" y="3389"/>
                </a:cubicBezTo>
                <a:lnTo>
                  <a:pt x="475" y="3389"/>
                </a:lnTo>
                <a:lnTo>
                  <a:pt x="475" y="4339"/>
                </a:lnTo>
                <a:lnTo>
                  <a:pt x="222" y="4339"/>
                </a:lnTo>
                <a:cubicBezTo>
                  <a:pt x="95" y="4339"/>
                  <a:pt x="0" y="4466"/>
                  <a:pt x="0" y="4593"/>
                </a:cubicBezTo>
                <a:cubicBezTo>
                  <a:pt x="0" y="4719"/>
                  <a:pt x="95" y="4846"/>
                  <a:pt x="222" y="4846"/>
                </a:cubicBezTo>
                <a:lnTo>
                  <a:pt x="475" y="4846"/>
                </a:lnTo>
                <a:lnTo>
                  <a:pt x="475" y="5796"/>
                </a:lnTo>
                <a:lnTo>
                  <a:pt x="222" y="5796"/>
                </a:lnTo>
                <a:cubicBezTo>
                  <a:pt x="95" y="5796"/>
                  <a:pt x="0" y="5923"/>
                  <a:pt x="0" y="6049"/>
                </a:cubicBezTo>
                <a:cubicBezTo>
                  <a:pt x="0" y="6176"/>
                  <a:pt x="95" y="6303"/>
                  <a:pt x="222" y="6303"/>
                </a:cubicBezTo>
                <a:lnTo>
                  <a:pt x="475" y="6303"/>
                </a:lnTo>
                <a:lnTo>
                  <a:pt x="475" y="7284"/>
                </a:lnTo>
                <a:lnTo>
                  <a:pt x="222" y="7284"/>
                </a:lnTo>
                <a:cubicBezTo>
                  <a:pt x="95" y="7284"/>
                  <a:pt x="0" y="7379"/>
                  <a:pt x="0" y="7506"/>
                </a:cubicBezTo>
                <a:cubicBezTo>
                  <a:pt x="0" y="7633"/>
                  <a:pt x="95" y="7760"/>
                  <a:pt x="222" y="7760"/>
                </a:cubicBezTo>
                <a:lnTo>
                  <a:pt x="475" y="7760"/>
                </a:lnTo>
                <a:lnTo>
                  <a:pt x="475" y="8710"/>
                </a:lnTo>
                <a:lnTo>
                  <a:pt x="222" y="8710"/>
                </a:lnTo>
                <a:cubicBezTo>
                  <a:pt x="95" y="8710"/>
                  <a:pt x="0" y="8836"/>
                  <a:pt x="0" y="8963"/>
                </a:cubicBezTo>
                <a:cubicBezTo>
                  <a:pt x="0" y="9090"/>
                  <a:pt x="95" y="9216"/>
                  <a:pt x="222" y="9216"/>
                </a:cubicBezTo>
                <a:lnTo>
                  <a:pt x="475" y="9216"/>
                </a:lnTo>
                <a:lnTo>
                  <a:pt x="475" y="10166"/>
                </a:lnTo>
                <a:lnTo>
                  <a:pt x="222" y="10166"/>
                </a:lnTo>
                <a:cubicBezTo>
                  <a:pt x="95" y="10166"/>
                  <a:pt x="0" y="10293"/>
                  <a:pt x="0" y="10420"/>
                </a:cubicBezTo>
                <a:cubicBezTo>
                  <a:pt x="0" y="10546"/>
                  <a:pt x="95" y="10673"/>
                  <a:pt x="222" y="10673"/>
                </a:cubicBezTo>
                <a:lnTo>
                  <a:pt x="475" y="10673"/>
                </a:lnTo>
                <a:lnTo>
                  <a:pt x="475" y="11623"/>
                </a:lnTo>
                <a:lnTo>
                  <a:pt x="222" y="11623"/>
                </a:lnTo>
                <a:cubicBezTo>
                  <a:pt x="95" y="11623"/>
                  <a:pt x="0" y="11750"/>
                  <a:pt x="0" y="11876"/>
                </a:cubicBezTo>
                <a:cubicBezTo>
                  <a:pt x="0" y="12003"/>
                  <a:pt x="95" y="12098"/>
                  <a:pt x="222" y="12098"/>
                </a:cubicBezTo>
                <a:lnTo>
                  <a:pt x="475" y="12098"/>
                </a:lnTo>
                <a:lnTo>
                  <a:pt x="475" y="13080"/>
                </a:lnTo>
                <a:lnTo>
                  <a:pt x="222" y="13080"/>
                </a:lnTo>
                <a:cubicBezTo>
                  <a:pt x="95" y="13080"/>
                  <a:pt x="0" y="13175"/>
                  <a:pt x="0" y="13333"/>
                </a:cubicBezTo>
                <a:cubicBezTo>
                  <a:pt x="0" y="13460"/>
                  <a:pt x="95" y="13555"/>
                  <a:pt x="222" y="13555"/>
                </a:cubicBezTo>
                <a:lnTo>
                  <a:pt x="475" y="13555"/>
                </a:lnTo>
                <a:lnTo>
                  <a:pt x="475" y="14062"/>
                </a:lnTo>
                <a:cubicBezTo>
                  <a:pt x="475" y="14600"/>
                  <a:pt x="919" y="15012"/>
                  <a:pt x="1457" y="15012"/>
                </a:cubicBezTo>
                <a:lnTo>
                  <a:pt x="10673" y="15012"/>
                </a:lnTo>
                <a:cubicBezTo>
                  <a:pt x="11211" y="15012"/>
                  <a:pt x="11623" y="14600"/>
                  <a:pt x="11623" y="14062"/>
                </a:cubicBezTo>
                <a:lnTo>
                  <a:pt x="11623" y="1901"/>
                </a:lnTo>
                <a:cubicBezTo>
                  <a:pt x="11655" y="1394"/>
                  <a:pt x="11211" y="951"/>
                  <a:pt x="10673" y="951"/>
                </a:cubicBezTo>
                <a:lnTo>
                  <a:pt x="10198" y="951"/>
                </a:lnTo>
                <a:cubicBezTo>
                  <a:pt x="10198" y="412"/>
                  <a:pt x="9754" y="1"/>
                  <a:pt x="9216" y="1"/>
                </a:cubicBezTo>
                <a:close/>
              </a:path>
            </a:pathLst>
          </a:custGeom>
          <a:solidFill>
            <a:srgbClr val="0D0C12"/>
          </a:solidFill>
          <a:ln>
            <a:noFill/>
          </a:ln>
        </p:spPr>
        <p:txBody>
          <a:bodyPr spcFirstLastPara="1" wrap="square" lIns="55440" tIns="55440" rIns="55440" bIns="55440" anchor="ctr" anchorCtr="0">
            <a:noAutofit/>
          </a:bodyPr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59345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E928DDFF-831E-4B8B-BA36-83718F85D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" y="0"/>
            <a:ext cx="12184303" cy="6858000"/>
          </a:xfrm>
          <a:prstGeom prst="rect">
            <a:avLst/>
          </a:prstGeom>
        </p:spPr>
      </p:pic>
      <p:sp>
        <p:nvSpPr>
          <p:cNvPr id="15" name="Shape">
            <a:extLst>
              <a:ext uri="{FF2B5EF4-FFF2-40B4-BE49-F238E27FC236}">
                <a16:creationId xmlns:a16="http://schemas.microsoft.com/office/drawing/2014/main" id="{8A09D517-0483-3C4F-8F9F-DB935D229F47}"/>
              </a:ext>
            </a:extLst>
          </p:cNvPr>
          <p:cNvSpPr/>
          <p:nvPr/>
        </p:nvSpPr>
        <p:spPr>
          <a:xfrm>
            <a:off x="88188" y="2148979"/>
            <a:ext cx="2522191" cy="1640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456" extrusionOk="0">
                <a:moveTo>
                  <a:pt x="14412" y="0"/>
                </a:moveTo>
                <a:cubicBezTo>
                  <a:pt x="12405" y="0"/>
                  <a:pt x="10599" y="1318"/>
                  <a:pt x="9331" y="3420"/>
                </a:cubicBezTo>
                <a:cubicBezTo>
                  <a:pt x="9229" y="3588"/>
                  <a:pt x="9130" y="3762"/>
                  <a:pt x="9035" y="3940"/>
                </a:cubicBezTo>
                <a:cubicBezTo>
                  <a:pt x="8985" y="4036"/>
                  <a:pt x="8934" y="4136"/>
                  <a:pt x="8885" y="4236"/>
                </a:cubicBezTo>
                <a:cubicBezTo>
                  <a:pt x="8789" y="4435"/>
                  <a:pt x="8687" y="4635"/>
                  <a:pt x="8572" y="4813"/>
                </a:cubicBezTo>
                <a:cubicBezTo>
                  <a:pt x="7315" y="6758"/>
                  <a:pt x="5580" y="7959"/>
                  <a:pt x="3661" y="7959"/>
                </a:cubicBezTo>
                <a:cubicBezTo>
                  <a:pt x="2316" y="7959"/>
                  <a:pt x="1063" y="7367"/>
                  <a:pt x="0" y="6345"/>
                </a:cubicBezTo>
                <a:lnTo>
                  <a:pt x="0" y="15113"/>
                </a:lnTo>
                <a:cubicBezTo>
                  <a:pt x="1063" y="14090"/>
                  <a:pt x="2316" y="13499"/>
                  <a:pt x="3661" y="13499"/>
                </a:cubicBezTo>
                <a:cubicBezTo>
                  <a:pt x="5580" y="13499"/>
                  <a:pt x="7317" y="14703"/>
                  <a:pt x="8572" y="16644"/>
                </a:cubicBezTo>
                <a:cubicBezTo>
                  <a:pt x="8687" y="16823"/>
                  <a:pt x="8786" y="17018"/>
                  <a:pt x="8885" y="17222"/>
                </a:cubicBezTo>
                <a:cubicBezTo>
                  <a:pt x="8934" y="17321"/>
                  <a:pt x="8985" y="17421"/>
                  <a:pt x="9035" y="17517"/>
                </a:cubicBezTo>
                <a:cubicBezTo>
                  <a:pt x="9130" y="17695"/>
                  <a:pt x="9229" y="17866"/>
                  <a:pt x="9331" y="18037"/>
                </a:cubicBezTo>
                <a:cubicBezTo>
                  <a:pt x="10669" y="20257"/>
                  <a:pt x="12608" y="21600"/>
                  <a:pt x="14749" y="21443"/>
                </a:cubicBezTo>
                <a:cubicBezTo>
                  <a:pt x="18248" y="21187"/>
                  <a:pt x="21118" y="16833"/>
                  <a:pt x="21342" y="11436"/>
                </a:cubicBezTo>
                <a:cubicBezTo>
                  <a:pt x="21600" y="5187"/>
                  <a:pt x="18398" y="0"/>
                  <a:pt x="1441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  <a:effectLst>
            <a:innerShdw blurRad="63500" dist="508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38DD8367-C312-204A-B05A-34BE3C07A690}"/>
              </a:ext>
            </a:extLst>
          </p:cNvPr>
          <p:cNvSpPr/>
          <p:nvPr/>
        </p:nvSpPr>
        <p:spPr>
          <a:xfrm>
            <a:off x="1119546" y="2296696"/>
            <a:ext cx="1345229" cy="134522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innerShdw dist="381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362317F-C4AD-5C48-8117-60D7F044ABEE}"/>
              </a:ext>
            </a:extLst>
          </p:cNvPr>
          <p:cNvSpPr/>
          <p:nvPr/>
        </p:nvSpPr>
        <p:spPr>
          <a:xfrm rot="10800000">
            <a:off x="9581621" y="1825539"/>
            <a:ext cx="2522191" cy="1640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456" extrusionOk="0">
                <a:moveTo>
                  <a:pt x="14412" y="0"/>
                </a:moveTo>
                <a:cubicBezTo>
                  <a:pt x="12405" y="0"/>
                  <a:pt x="10599" y="1318"/>
                  <a:pt x="9331" y="3420"/>
                </a:cubicBezTo>
                <a:cubicBezTo>
                  <a:pt x="9229" y="3588"/>
                  <a:pt x="9130" y="3762"/>
                  <a:pt x="9035" y="3940"/>
                </a:cubicBezTo>
                <a:cubicBezTo>
                  <a:pt x="8985" y="4036"/>
                  <a:pt x="8934" y="4136"/>
                  <a:pt x="8885" y="4236"/>
                </a:cubicBezTo>
                <a:cubicBezTo>
                  <a:pt x="8789" y="4435"/>
                  <a:pt x="8687" y="4635"/>
                  <a:pt x="8572" y="4813"/>
                </a:cubicBezTo>
                <a:cubicBezTo>
                  <a:pt x="7315" y="6758"/>
                  <a:pt x="5580" y="7959"/>
                  <a:pt x="3661" y="7959"/>
                </a:cubicBezTo>
                <a:cubicBezTo>
                  <a:pt x="2316" y="7959"/>
                  <a:pt x="1063" y="7367"/>
                  <a:pt x="0" y="6345"/>
                </a:cubicBezTo>
                <a:lnTo>
                  <a:pt x="0" y="15113"/>
                </a:lnTo>
                <a:cubicBezTo>
                  <a:pt x="1063" y="14090"/>
                  <a:pt x="2316" y="13499"/>
                  <a:pt x="3661" y="13499"/>
                </a:cubicBezTo>
                <a:cubicBezTo>
                  <a:pt x="5580" y="13499"/>
                  <a:pt x="7317" y="14703"/>
                  <a:pt x="8572" y="16644"/>
                </a:cubicBezTo>
                <a:cubicBezTo>
                  <a:pt x="8687" y="16823"/>
                  <a:pt x="8786" y="17018"/>
                  <a:pt x="8885" y="17222"/>
                </a:cubicBezTo>
                <a:cubicBezTo>
                  <a:pt x="8934" y="17321"/>
                  <a:pt x="8985" y="17421"/>
                  <a:pt x="9035" y="17517"/>
                </a:cubicBezTo>
                <a:cubicBezTo>
                  <a:pt x="9130" y="17695"/>
                  <a:pt x="9229" y="17866"/>
                  <a:pt x="9331" y="18037"/>
                </a:cubicBezTo>
                <a:cubicBezTo>
                  <a:pt x="10669" y="20257"/>
                  <a:pt x="12608" y="21600"/>
                  <a:pt x="14749" y="21443"/>
                </a:cubicBezTo>
                <a:cubicBezTo>
                  <a:pt x="18248" y="21187"/>
                  <a:pt x="21118" y="16833"/>
                  <a:pt x="21342" y="11436"/>
                </a:cubicBezTo>
                <a:cubicBezTo>
                  <a:pt x="21600" y="5187"/>
                  <a:pt x="18398" y="0"/>
                  <a:pt x="1441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  <a:effectLst>
            <a:innerShdw blurRad="63500" dist="508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D2F492FE-2261-3741-BCFE-C6E3B7EA211F}"/>
              </a:ext>
            </a:extLst>
          </p:cNvPr>
          <p:cNvSpPr/>
          <p:nvPr/>
        </p:nvSpPr>
        <p:spPr>
          <a:xfrm rot="10800000">
            <a:off x="9727225" y="1979519"/>
            <a:ext cx="1345229" cy="1345229"/>
          </a:xfrm>
          <a:prstGeom prst="ellipse">
            <a:avLst/>
          </a:prstGeom>
          <a:solidFill>
            <a:srgbClr val="FEC908"/>
          </a:solidFill>
          <a:ln w="12700">
            <a:miter lim="400000"/>
          </a:ln>
          <a:effectLst>
            <a:innerShdw dist="381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EAA12A-F85E-4878-8706-A9628284DDDB}"/>
              </a:ext>
            </a:extLst>
          </p:cNvPr>
          <p:cNvGrpSpPr/>
          <p:nvPr/>
        </p:nvGrpSpPr>
        <p:grpSpPr>
          <a:xfrm>
            <a:off x="6042545" y="1317982"/>
            <a:ext cx="3351073" cy="3587172"/>
            <a:chOff x="1056888" y="1238891"/>
            <a:chExt cx="2780261" cy="478289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0463FCB-3020-4773-8116-F40098091DAB}"/>
                </a:ext>
              </a:extLst>
            </p:cNvPr>
            <p:cNvSpPr/>
            <p:nvPr/>
          </p:nvSpPr>
          <p:spPr>
            <a:xfrm>
              <a:off x="1056888" y="2738836"/>
              <a:ext cx="2780261" cy="328295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CO" sz="1100" dirty="0"/>
                <a:t>Identificación, valoración, registro de acciones tomadas para abordar oportunidades. Gestión de riesgos: controles y gestión de eventos. (6)</a:t>
              </a:r>
            </a:p>
            <a:p>
              <a:pPr marL="285750" indent="-285750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CO" sz="1100" dirty="0"/>
                <a:t>Actualización de documentación(4).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CO" sz="1100" dirty="0"/>
                <a:t>Revisión, seguimiento, análisis y oportunidad en planes de mejoramiento frente a resultados de indicadores (3).</a:t>
              </a:r>
            </a:p>
            <a:p>
              <a:pPr marL="285750" indent="-285750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n-US" sz="1100" noProof="1"/>
                <a:t>Mejora en cumplimiento de normatividad y procedimientos (2).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CO" sz="1100" dirty="0"/>
                <a:t>Otros, como mejoras en el control de proveedores y la identificación y reporte de salidas no conformes.(4</a:t>
              </a:r>
              <a:r>
                <a:rPr lang="es-CO" sz="1400" dirty="0"/>
                <a:t>)</a:t>
              </a:r>
              <a:endParaRPr lang="en-US" noProof="1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AEC906-D54C-4EB5-ADF4-D57912BD51EE}"/>
                </a:ext>
              </a:extLst>
            </p:cNvPr>
            <p:cNvSpPr/>
            <p:nvPr/>
          </p:nvSpPr>
          <p:spPr>
            <a:xfrm>
              <a:off x="1328714" y="1238891"/>
              <a:ext cx="2236608" cy="1107996"/>
            </a:xfrm>
            <a:prstGeom prst="rect">
              <a:avLst/>
            </a:prstGeom>
          </p:spPr>
          <p:txBody>
            <a:bodyPr wrap="none" lIns="0" rIns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FEC908"/>
                  </a:solidFill>
                </a:rPr>
                <a:t>19 Oportunidades </a:t>
              </a:r>
            </a:p>
            <a:p>
              <a:pPr algn="ctr"/>
              <a:r>
                <a:rPr lang="en-US" sz="2400" b="1" cap="all" noProof="1">
                  <a:solidFill>
                    <a:srgbClr val="FEC908"/>
                  </a:solidFill>
                </a:rPr>
                <a:t>de mejora</a:t>
              </a:r>
              <a:endParaRPr lang="en-US" sz="2400" b="1" cap="all" dirty="0">
                <a:solidFill>
                  <a:srgbClr val="FEC908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F6A461C-70D0-4901-B35A-8504F628ACB8}"/>
              </a:ext>
            </a:extLst>
          </p:cNvPr>
          <p:cNvGrpSpPr/>
          <p:nvPr/>
        </p:nvGrpSpPr>
        <p:grpSpPr>
          <a:xfrm>
            <a:off x="2798382" y="1300248"/>
            <a:ext cx="2746960" cy="3778210"/>
            <a:chOff x="7324342" y="1073976"/>
            <a:chExt cx="3800804" cy="503761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944948-FEF8-4082-B593-2057927C0A5F}"/>
                </a:ext>
              </a:extLst>
            </p:cNvPr>
            <p:cNvSpPr/>
            <p:nvPr/>
          </p:nvSpPr>
          <p:spPr>
            <a:xfrm>
              <a:off x="7324342" y="2674751"/>
              <a:ext cx="3676708" cy="343684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n-US" sz="1100" noProof="1"/>
                <a:t>Incuplimiento en la gestión por procesos.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n-US" sz="1100" noProof="1"/>
                <a:t>Incumplimiento en supervisión de contratos (anexo manual de contratación).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n-US" sz="1100" noProof="1"/>
                <a:t>Documentación desactualizada (2).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n-US" sz="1100" noProof="1"/>
                <a:t>Incumplimiento en la provision y mantenimiento de recursos tecnológicos para el proceso.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endParaRPr lang="en-US" noProof="1"/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endParaRPr lang="en-US" noProof="1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4D345A-A169-4BB2-83F2-44DBCF412529}"/>
                </a:ext>
              </a:extLst>
            </p:cNvPr>
            <p:cNvSpPr/>
            <p:nvPr/>
          </p:nvSpPr>
          <p:spPr>
            <a:xfrm>
              <a:off x="7395125" y="1073976"/>
              <a:ext cx="3730021" cy="1107996"/>
            </a:xfrm>
            <a:prstGeom prst="rect">
              <a:avLst/>
            </a:prstGeom>
          </p:spPr>
          <p:txBody>
            <a:bodyPr wrap="square" lIns="0" rIns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/>
                  </a:solidFill>
                </a:rPr>
                <a:t>5 No conformidades</a:t>
              </a:r>
              <a:endParaRPr lang="en-US" sz="2400" b="1" cap="all" dirty="0">
                <a:solidFill>
                  <a:schemeClr val="accent5"/>
                </a:solidFill>
              </a:endParaRPr>
            </a:p>
          </p:txBody>
        </p:sp>
      </p:grpSp>
      <p:pic>
        <p:nvPicPr>
          <p:cNvPr id="5" name="Graphic 4" descr="Raised hand">
            <a:extLst>
              <a:ext uri="{FF2B5EF4-FFF2-40B4-BE49-F238E27FC236}">
                <a16:creationId xmlns:a16="http://schemas.microsoft.com/office/drawing/2014/main" id="{D7256A64-5F28-4E28-A85E-0A6ED8A2A6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9260" y="2599313"/>
            <a:ext cx="685800" cy="685800"/>
          </a:xfrm>
          <a:prstGeom prst="rect">
            <a:avLst/>
          </a:prstGeom>
        </p:spPr>
      </p:pic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C063B02B-EF6F-47F8-B4F1-2C67218DF5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84214" y="2256413"/>
            <a:ext cx="685800" cy="685800"/>
          </a:xfrm>
          <a:prstGeom prst="rect">
            <a:avLst/>
          </a:prstGeom>
        </p:spPr>
      </p:pic>
      <p:sp>
        <p:nvSpPr>
          <p:cNvPr id="36" name="object 334">
            <a:extLst>
              <a:ext uri="{FF2B5EF4-FFF2-40B4-BE49-F238E27FC236}">
                <a16:creationId xmlns:a16="http://schemas.microsoft.com/office/drawing/2014/main" id="{96C7BCE7-6401-428B-A910-C9C9F952B7EA}"/>
              </a:ext>
            </a:extLst>
          </p:cNvPr>
          <p:cNvSpPr txBox="1">
            <a:spLocks/>
          </p:cNvSpPr>
          <p:nvPr/>
        </p:nvSpPr>
        <p:spPr>
          <a:xfrm>
            <a:off x="279529" y="409156"/>
            <a:ext cx="11626099" cy="384078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eaLnBrk="1" hangingPunct="1">
              <a:defRPr sz="5277" b="1" i="0">
                <a:solidFill>
                  <a:srgbClr val="2F3A46"/>
                </a:solidFill>
                <a:latin typeface="+mj-lt"/>
                <a:ea typeface="+mj-ea"/>
                <a:cs typeface="Metropolis-Black"/>
              </a:defRPr>
            </a:lvl1pPr>
          </a:lstStyle>
          <a:p>
            <a:pPr marL="12700" algn="r" defTabSz="914400">
              <a:spcBef>
                <a:spcPts val="114"/>
              </a:spcBef>
            </a:pPr>
            <a:r>
              <a:rPr lang="es-MX" sz="2400" kern="0" spc="1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AUDITORÍAS SISTEMA DE GESTIÓN DE CALIDAD (SGC)</a:t>
            </a:r>
            <a:endParaRPr lang="es-CO" sz="2400" kern="0" spc="1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61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E928DDFF-831E-4B8B-BA36-83718F85D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" y="0"/>
            <a:ext cx="12184303" cy="6858000"/>
          </a:xfrm>
          <a:prstGeom prst="rect">
            <a:avLst/>
          </a:prstGeom>
        </p:spPr>
      </p:pic>
      <p:sp>
        <p:nvSpPr>
          <p:cNvPr id="15" name="Shape">
            <a:extLst>
              <a:ext uri="{FF2B5EF4-FFF2-40B4-BE49-F238E27FC236}">
                <a16:creationId xmlns:a16="http://schemas.microsoft.com/office/drawing/2014/main" id="{8A09D517-0483-3C4F-8F9F-DB935D229F47}"/>
              </a:ext>
            </a:extLst>
          </p:cNvPr>
          <p:cNvSpPr/>
          <p:nvPr/>
        </p:nvSpPr>
        <p:spPr>
          <a:xfrm>
            <a:off x="88188" y="2203109"/>
            <a:ext cx="2522191" cy="1640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456" extrusionOk="0">
                <a:moveTo>
                  <a:pt x="14412" y="0"/>
                </a:moveTo>
                <a:cubicBezTo>
                  <a:pt x="12405" y="0"/>
                  <a:pt x="10599" y="1318"/>
                  <a:pt x="9331" y="3420"/>
                </a:cubicBezTo>
                <a:cubicBezTo>
                  <a:pt x="9229" y="3588"/>
                  <a:pt x="9130" y="3762"/>
                  <a:pt x="9035" y="3940"/>
                </a:cubicBezTo>
                <a:cubicBezTo>
                  <a:pt x="8985" y="4036"/>
                  <a:pt x="8934" y="4136"/>
                  <a:pt x="8885" y="4236"/>
                </a:cubicBezTo>
                <a:cubicBezTo>
                  <a:pt x="8789" y="4435"/>
                  <a:pt x="8687" y="4635"/>
                  <a:pt x="8572" y="4813"/>
                </a:cubicBezTo>
                <a:cubicBezTo>
                  <a:pt x="7315" y="6758"/>
                  <a:pt x="5580" y="7959"/>
                  <a:pt x="3661" y="7959"/>
                </a:cubicBezTo>
                <a:cubicBezTo>
                  <a:pt x="2316" y="7959"/>
                  <a:pt x="1063" y="7367"/>
                  <a:pt x="0" y="6345"/>
                </a:cubicBezTo>
                <a:lnTo>
                  <a:pt x="0" y="15113"/>
                </a:lnTo>
                <a:cubicBezTo>
                  <a:pt x="1063" y="14090"/>
                  <a:pt x="2316" y="13499"/>
                  <a:pt x="3661" y="13499"/>
                </a:cubicBezTo>
                <a:cubicBezTo>
                  <a:pt x="5580" y="13499"/>
                  <a:pt x="7317" y="14703"/>
                  <a:pt x="8572" y="16644"/>
                </a:cubicBezTo>
                <a:cubicBezTo>
                  <a:pt x="8687" y="16823"/>
                  <a:pt x="8786" y="17018"/>
                  <a:pt x="8885" y="17222"/>
                </a:cubicBezTo>
                <a:cubicBezTo>
                  <a:pt x="8934" y="17321"/>
                  <a:pt x="8985" y="17421"/>
                  <a:pt x="9035" y="17517"/>
                </a:cubicBezTo>
                <a:cubicBezTo>
                  <a:pt x="9130" y="17695"/>
                  <a:pt x="9229" y="17866"/>
                  <a:pt x="9331" y="18037"/>
                </a:cubicBezTo>
                <a:cubicBezTo>
                  <a:pt x="10669" y="20257"/>
                  <a:pt x="12608" y="21600"/>
                  <a:pt x="14749" y="21443"/>
                </a:cubicBezTo>
                <a:cubicBezTo>
                  <a:pt x="18248" y="21187"/>
                  <a:pt x="21118" y="16833"/>
                  <a:pt x="21342" y="11436"/>
                </a:cubicBezTo>
                <a:cubicBezTo>
                  <a:pt x="21600" y="5187"/>
                  <a:pt x="18398" y="0"/>
                  <a:pt x="1441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  <a:effectLst>
            <a:innerShdw blurRad="63500" dist="508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38DD8367-C312-204A-B05A-34BE3C07A690}"/>
              </a:ext>
            </a:extLst>
          </p:cNvPr>
          <p:cNvSpPr/>
          <p:nvPr/>
        </p:nvSpPr>
        <p:spPr>
          <a:xfrm>
            <a:off x="1117111" y="2350826"/>
            <a:ext cx="1345229" cy="134522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innerShdw dist="381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362317F-C4AD-5C48-8117-60D7F044ABEE}"/>
              </a:ext>
            </a:extLst>
          </p:cNvPr>
          <p:cNvSpPr/>
          <p:nvPr/>
        </p:nvSpPr>
        <p:spPr>
          <a:xfrm rot="10800000">
            <a:off x="9581621" y="2055390"/>
            <a:ext cx="2522191" cy="1640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456" extrusionOk="0">
                <a:moveTo>
                  <a:pt x="14412" y="0"/>
                </a:moveTo>
                <a:cubicBezTo>
                  <a:pt x="12405" y="0"/>
                  <a:pt x="10599" y="1318"/>
                  <a:pt x="9331" y="3420"/>
                </a:cubicBezTo>
                <a:cubicBezTo>
                  <a:pt x="9229" y="3588"/>
                  <a:pt x="9130" y="3762"/>
                  <a:pt x="9035" y="3940"/>
                </a:cubicBezTo>
                <a:cubicBezTo>
                  <a:pt x="8985" y="4036"/>
                  <a:pt x="8934" y="4136"/>
                  <a:pt x="8885" y="4236"/>
                </a:cubicBezTo>
                <a:cubicBezTo>
                  <a:pt x="8789" y="4435"/>
                  <a:pt x="8687" y="4635"/>
                  <a:pt x="8572" y="4813"/>
                </a:cubicBezTo>
                <a:cubicBezTo>
                  <a:pt x="7315" y="6758"/>
                  <a:pt x="5580" y="7959"/>
                  <a:pt x="3661" y="7959"/>
                </a:cubicBezTo>
                <a:cubicBezTo>
                  <a:pt x="2316" y="7959"/>
                  <a:pt x="1063" y="7367"/>
                  <a:pt x="0" y="6345"/>
                </a:cubicBezTo>
                <a:lnTo>
                  <a:pt x="0" y="15113"/>
                </a:lnTo>
                <a:cubicBezTo>
                  <a:pt x="1063" y="14090"/>
                  <a:pt x="2316" y="13499"/>
                  <a:pt x="3661" y="13499"/>
                </a:cubicBezTo>
                <a:cubicBezTo>
                  <a:pt x="5580" y="13499"/>
                  <a:pt x="7317" y="14703"/>
                  <a:pt x="8572" y="16644"/>
                </a:cubicBezTo>
                <a:cubicBezTo>
                  <a:pt x="8687" y="16823"/>
                  <a:pt x="8786" y="17018"/>
                  <a:pt x="8885" y="17222"/>
                </a:cubicBezTo>
                <a:cubicBezTo>
                  <a:pt x="8934" y="17321"/>
                  <a:pt x="8985" y="17421"/>
                  <a:pt x="9035" y="17517"/>
                </a:cubicBezTo>
                <a:cubicBezTo>
                  <a:pt x="9130" y="17695"/>
                  <a:pt x="9229" y="17866"/>
                  <a:pt x="9331" y="18037"/>
                </a:cubicBezTo>
                <a:cubicBezTo>
                  <a:pt x="10669" y="20257"/>
                  <a:pt x="12608" y="21600"/>
                  <a:pt x="14749" y="21443"/>
                </a:cubicBezTo>
                <a:cubicBezTo>
                  <a:pt x="18248" y="21187"/>
                  <a:pt x="21118" y="16833"/>
                  <a:pt x="21342" y="11436"/>
                </a:cubicBezTo>
                <a:cubicBezTo>
                  <a:pt x="21600" y="5187"/>
                  <a:pt x="18398" y="0"/>
                  <a:pt x="1441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  <a:effectLst>
            <a:innerShdw blurRad="63500" dist="508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D2F492FE-2261-3741-BCFE-C6E3B7EA211F}"/>
              </a:ext>
            </a:extLst>
          </p:cNvPr>
          <p:cNvSpPr/>
          <p:nvPr/>
        </p:nvSpPr>
        <p:spPr>
          <a:xfrm rot="10800000">
            <a:off x="9729660" y="2239430"/>
            <a:ext cx="1345229" cy="1345229"/>
          </a:xfrm>
          <a:prstGeom prst="ellipse">
            <a:avLst/>
          </a:prstGeom>
          <a:solidFill>
            <a:srgbClr val="FEC908"/>
          </a:solidFill>
          <a:ln w="12700">
            <a:miter lim="400000"/>
          </a:ln>
          <a:effectLst>
            <a:innerShdw dist="381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EAA12A-F85E-4878-8706-A9628284DDDB}"/>
              </a:ext>
            </a:extLst>
          </p:cNvPr>
          <p:cNvGrpSpPr/>
          <p:nvPr/>
        </p:nvGrpSpPr>
        <p:grpSpPr>
          <a:xfrm>
            <a:off x="6210802" y="1519829"/>
            <a:ext cx="2955941" cy="2933691"/>
            <a:chOff x="1196485" y="1390776"/>
            <a:chExt cx="2452435" cy="391158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0463FCB-3020-4773-8116-F40098091DAB}"/>
                </a:ext>
              </a:extLst>
            </p:cNvPr>
            <p:cNvSpPr/>
            <p:nvPr/>
          </p:nvSpPr>
          <p:spPr>
            <a:xfrm>
              <a:off x="1196485" y="2840152"/>
              <a:ext cx="2446826" cy="2462212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CO" sz="1100" dirty="0"/>
                <a:t>Revisión y ajustes del inventario de activos de información. Etiquetado de activos digitales</a:t>
              </a:r>
              <a:r>
                <a:rPr lang="es-CO" sz="1100" dirty="0">
                  <a:solidFill>
                    <a:srgbClr val="1E120D"/>
                  </a:solidFill>
                  <a:cs typeface="Arial"/>
                </a:rPr>
                <a:t>.(</a:t>
              </a:r>
              <a:r>
                <a:rPr lang="es-CO" sz="1100" dirty="0"/>
                <a:t>8)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CO" sz="1100" dirty="0"/>
                <a:t>Gestión de riesgos de seguridad digital. Mejora en la identificación de riesgos, fortalecimiento de controles. (2).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CO" sz="1100" dirty="0"/>
                <a:t>Seguimiento al cumplimiento de obligaciones del proveedor, en responsabilidades de seguridad digital.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AEC906-D54C-4EB5-ADF4-D57912BD51EE}"/>
                </a:ext>
              </a:extLst>
            </p:cNvPr>
            <p:cNvSpPr/>
            <p:nvPr/>
          </p:nvSpPr>
          <p:spPr>
            <a:xfrm>
              <a:off x="1412312" y="1390776"/>
              <a:ext cx="2236608" cy="1107996"/>
            </a:xfrm>
            <a:prstGeom prst="rect">
              <a:avLst/>
            </a:prstGeom>
          </p:spPr>
          <p:txBody>
            <a:bodyPr wrap="none" lIns="0" rIns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FEC908"/>
                  </a:solidFill>
                </a:rPr>
                <a:t>11 Oportunidades </a:t>
              </a:r>
            </a:p>
            <a:p>
              <a:pPr algn="ctr"/>
              <a:r>
                <a:rPr lang="en-US" sz="2400" b="1" cap="all" noProof="1">
                  <a:solidFill>
                    <a:srgbClr val="FEC908"/>
                  </a:solidFill>
                </a:rPr>
                <a:t>de mejora</a:t>
              </a:r>
              <a:endParaRPr lang="en-US" sz="2400" b="1" cap="all" dirty="0">
                <a:solidFill>
                  <a:srgbClr val="FEC908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F6A461C-70D0-4901-B35A-8504F628ACB8}"/>
              </a:ext>
            </a:extLst>
          </p:cNvPr>
          <p:cNvGrpSpPr/>
          <p:nvPr/>
        </p:nvGrpSpPr>
        <p:grpSpPr>
          <a:xfrm>
            <a:off x="2819329" y="1506663"/>
            <a:ext cx="2878607" cy="3351834"/>
            <a:chOff x="7535985" y="1097623"/>
            <a:chExt cx="3982956" cy="446911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944948-FEF8-4082-B593-2057927C0A5F}"/>
                </a:ext>
              </a:extLst>
            </p:cNvPr>
            <p:cNvSpPr/>
            <p:nvPr/>
          </p:nvSpPr>
          <p:spPr>
            <a:xfrm>
              <a:off x="7535985" y="2581303"/>
              <a:ext cx="3982956" cy="2985432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CO" sz="1100" dirty="0">
                  <a:solidFill>
                    <a:srgbClr val="1E120D"/>
                  </a:solidFill>
                  <a:cs typeface="Arial"/>
                </a:rPr>
                <a:t>Incumplimiento de control de riesgo por debilidades en la gestión de los tokens de acceso al sistema de  Deceval.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CO" sz="1100" dirty="0">
                  <a:solidFill>
                    <a:srgbClr val="1E120D"/>
                  </a:solidFill>
                  <a:cs typeface="Arial"/>
                </a:rPr>
                <a:t>Incumplimiento de control de riesgo por deficiencias en el seguimiento de usuarios privilegiados para modificaciones de información en los sistemas.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1E120D"/>
                  </a:solidFill>
                  <a:cs typeface="Arial"/>
                </a:rPr>
                <a:t>Incumplimiento en la gestión de acceso a usuarios</a:t>
              </a:r>
              <a:r>
                <a:rPr lang="es-CO" sz="1100" noProof="1">
                  <a:solidFill>
                    <a:srgbClr val="1E120D"/>
                  </a:solidFill>
                  <a:cs typeface="Arial"/>
                </a:rPr>
                <a:t>.</a:t>
              </a:r>
              <a:endParaRPr lang="en-US" sz="1100" noProof="1">
                <a:solidFill>
                  <a:srgbClr val="1E120D"/>
                </a:solidFill>
                <a:cs typeface="Arial"/>
              </a:endParaRP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endParaRPr lang="en-US" noProof="1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4D345A-A169-4BB2-83F2-44DBCF412529}"/>
                </a:ext>
              </a:extLst>
            </p:cNvPr>
            <p:cNvSpPr/>
            <p:nvPr/>
          </p:nvSpPr>
          <p:spPr>
            <a:xfrm>
              <a:off x="7616082" y="1097623"/>
              <a:ext cx="3730020" cy="1107996"/>
            </a:xfrm>
            <a:prstGeom prst="rect">
              <a:avLst/>
            </a:prstGeom>
          </p:spPr>
          <p:txBody>
            <a:bodyPr wrap="square" lIns="0" rIns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/>
                  </a:solidFill>
                </a:rPr>
                <a:t>3 No conformidades</a:t>
              </a:r>
              <a:endParaRPr lang="en-US" sz="2400" b="1" cap="all" dirty="0">
                <a:solidFill>
                  <a:schemeClr val="accent5"/>
                </a:solidFill>
              </a:endParaRPr>
            </a:p>
          </p:txBody>
        </p:sp>
      </p:grpSp>
      <p:pic>
        <p:nvPicPr>
          <p:cNvPr id="5" name="Graphic 4" descr="Raised hand">
            <a:extLst>
              <a:ext uri="{FF2B5EF4-FFF2-40B4-BE49-F238E27FC236}">
                <a16:creationId xmlns:a16="http://schemas.microsoft.com/office/drawing/2014/main" id="{D7256A64-5F28-4E28-A85E-0A6ED8A2A6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6825" y="2680540"/>
            <a:ext cx="685800" cy="685800"/>
          </a:xfrm>
          <a:prstGeom prst="rect">
            <a:avLst/>
          </a:prstGeom>
        </p:spPr>
      </p:pic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C063B02B-EF6F-47F8-B4F1-2C67218DF5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86649" y="2532822"/>
            <a:ext cx="685800" cy="685800"/>
          </a:xfrm>
          <a:prstGeom prst="rect">
            <a:avLst/>
          </a:prstGeom>
        </p:spPr>
      </p:pic>
      <p:sp>
        <p:nvSpPr>
          <p:cNvPr id="36" name="object 334">
            <a:extLst>
              <a:ext uri="{FF2B5EF4-FFF2-40B4-BE49-F238E27FC236}">
                <a16:creationId xmlns:a16="http://schemas.microsoft.com/office/drawing/2014/main" id="{96C7BCE7-6401-428B-A910-C9C9F952B7EA}"/>
              </a:ext>
            </a:extLst>
          </p:cNvPr>
          <p:cNvSpPr txBox="1">
            <a:spLocks/>
          </p:cNvSpPr>
          <p:nvPr/>
        </p:nvSpPr>
        <p:spPr>
          <a:xfrm>
            <a:off x="4673600" y="359350"/>
            <a:ext cx="7132509" cy="753410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eaLnBrk="1" hangingPunct="1">
              <a:defRPr sz="5277" b="1" i="0">
                <a:solidFill>
                  <a:srgbClr val="2F3A46"/>
                </a:solidFill>
                <a:latin typeface="+mj-lt"/>
                <a:ea typeface="+mj-ea"/>
                <a:cs typeface="Metropolis-Black"/>
              </a:defRPr>
            </a:lvl1pPr>
          </a:lstStyle>
          <a:p>
            <a:pPr marL="12700" algn="r" defTabSz="914400">
              <a:spcBef>
                <a:spcPts val="114"/>
              </a:spcBef>
            </a:pPr>
            <a:r>
              <a:rPr lang="es-MX" sz="2400" kern="0" spc="1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AUDITORIAS SISTEMA DE GESTIÓN DE SEGURIDAD DIGITAL (SGSD)</a:t>
            </a:r>
            <a:endParaRPr lang="es-CO" sz="2400" kern="0" spc="1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38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E928DDFF-831E-4B8B-BA36-83718F85D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" y="0"/>
            <a:ext cx="12184303" cy="6858000"/>
          </a:xfrm>
          <a:prstGeom prst="rect">
            <a:avLst/>
          </a:prstGeom>
        </p:spPr>
      </p:pic>
      <p:sp>
        <p:nvSpPr>
          <p:cNvPr id="15" name="Shape">
            <a:extLst>
              <a:ext uri="{FF2B5EF4-FFF2-40B4-BE49-F238E27FC236}">
                <a16:creationId xmlns:a16="http://schemas.microsoft.com/office/drawing/2014/main" id="{8A09D517-0483-3C4F-8F9F-DB935D229F47}"/>
              </a:ext>
            </a:extLst>
          </p:cNvPr>
          <p:cNvSpPr/>
          <p:nvPr/>
        </p:nvSpPr>
        <p:spPr>
          <a:xfrm>
            <a:off x="140228" y="1963719"/>
            <a:ext cx="2522191" cy="1640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456" extrusionOk="0">
                <a:moveTo>
                  <a:pt x="14412" y="0"/>
                </a:moveTo>
                <a:cubicBezTo>
                  <a:pt x="12405" y="0"/>
                  <a:pt x="10599" y="1318"/>
                  <a:pt x="9331" y="3420"/>
                </a:cubicBezTo>
                <a:cubicBezTo>
                  <a:pt x="9229" y="3588"/>
                  <a:pt x="9130" y="3762"/>
                  <a:pt x="9035" y="3940"/>
                </a:cubicBezTo>
                <a:cubicBezTo>
                  <a:pt x="8985" y="4036"/>
                  <a:pt x="8934" y="4136"/>
                  <a:pt x="8885" y="4236"/>
                </a:cubicBezTo>
                <a:cubicBezTo>
                  <a:pt x="8789" y="4435"/>
                  <a:pt x="8687" y="4635"/>
                  <a:pt x="8572" y="4813"/>
                </a:cubicBezTo>
                <a:cubicBezTo>
                  <a:pt x="7315" y="6758"/>
                  <a:pt x="5580" y="7959"/>
                  <a:pt x="3661" y="7959"/>
                </a:cubicBezTo>
                <a:cubicBezTo>
                  <a:pt x="2316" y="7959"/>
                  <a:pt x="1063" y="7367"/>
                  <a:pt x="0" y="6345"/>
                </a:cubicBezTo>
                <a:lnTo>
                  <a:pt x="0" y="15113"/>
                </a:lnTo>
                <a:cubicBezTo>
                  <a:pt x="1063" y="14090"/>
                  <a:pt x="2316" y="13499"/>
                  <a:pt x="3661" y="13499"/>
                </a:cubicBezTo>
                <a:cubicBezTo>
                  <a:pt x="5580" y="13499"/>
                  <a:pt x="7317" y="14703"/>
                  <a:pt x="8572" y="16644"/>
                </a:cubicBezTo>
                <a:cubicBezTo>
                  <a:pt x="8687" y="16823"/>
                  <a:pt x="8786" y="17018"/>
                  <a:pt x="8885" y="17222"/>
                </a:cubicBezTo>
                <a:cubicBezTo>
                  <a:pt x="8934" y="17321"/>
                  <a:pt x="8985" y="17421"/>
                  <a:pt x="9035" y="17517"/>
                </a:cubicBezTo>
                <a:cubicBezTo>
                  <a:pt x="9130" y="17695"/>
                  <a:pt x="9229" y="17866"/>
                  <a:pt x="9331" y="18037"/>
                </a:cubicBezTo>
                <a:cubicBezTo>
                  <a:pt x="10669" y="20257"/>
                  <a:pt x="12608" y="21600"/>
                  <a:pt x="14749" y="21443"/>
                </a:cubicBezTo>
                <a:cubicBezTo>
                  <a:pt x="18248" y="21187"/>
                  <a:pt x="21118" y="16833"/>
                  <a:pt x="21342" y="11436"/>
                </a:cubicBezTo>
                <a:cubicBezTo>
                  <a:pt x="21600" y="5187"/>
                  <a:pt x="18398" y="0"/>
                  <a:pt x="1441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  <a:effectLst>
            <a:innerShdw blurRad="63500" dist="508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38DD8367-C312-204A-B05A-34BE3C07A690}"/>
              </a:ext>
            </a:extLst>
          </p:cNvPr>
          <p:cNvSpPr/>
          <p:nvPr/>
        </p:nvSpPr>
        <p:spPr>
          <a:xfrm>
            <a:off x="1153050" y="2138964"/>
            <a:ext cx="1345229" cy="134522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innerShdw dist="381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362317F-C4AD-5C48-8117-60D7F044ABEE}"/>
              </a:ext>
            </a:extLst>
          </p:cNvPr>
          <p:cNvSpPr/>
          <p:nvPr/>
        </p:nvSpPr>
        <p:spPr>
          <a:xfrm rot="10800000">
            <a:off x="9572028" y="2120973"/>
            <a:ext cx="2522191" cy="1640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456" extrusionOk="0">
                <a:moveTo>
                  <a:pt x="14412" y="0"/>
                </a:moveTo>
                <a:cubicBezTo>
                  <a:pt x="12405" y="0"/>
                  <a:pt x="10599" y="1318"/>
                  <a:pt x="9331" y="3420"/>
                </a:cubicBezTo>
                <a:cubicBezTo>
                  <a:pt x="9229" y="3588"/>
                  <a:pt x="9130" y="3762"/>
                  <a:pt x="9035" y="3940"/>
                </a:cubicBezTo>
                <a:cubicBezTo>
                  <a:pt x="8985" y="4036"/>
                  <a:pt x="8934" y="4136"/>
                  <a:pt x="8885" y="4236"/>
                </a:cubicBezTo>
                <a:cubicBezTo>
                  <a:pt x="8789" y="4435"/>
                  <a:pt x="8687" y="4635"/>
                  <a:pt x="8572" y="4813"/>
                </a:cubicBezTo>
                <a:cubicBezTo>
                  <a:pt x="7315" y="6758"/>
                  <a:pt x="5580" y="7959"/>
                  <a:pt x="3661" y="7959"/>
                </a:cubicBezTo>
                <a:cubicBezTo>
                  <a:pt x="2316" y="7959"/>
                  <a:pt x="1063" y="7367"/>
                  <a:pt x="0" y="6345"/>
                </a:cubicBezTo>
                <a:lnTo>
                  <a:pt x="0" y="15113"/>
                </a:lnTo>
                <a:cubicBezTo>
                  <a:pt x="1063" y="14090"/>
                  <a:pt x="2316" y="13499"/>
                  <a:pt x="3661" y="13499"/>
                </a:cubicBezTo>
                <a:cubicBezTo>
                  <a:pt x="5580" y="13499"/>
                  <a:pt x="7317" y="14703"/>
                  <a:pt x="8572" y="16644"/>
                </a:cubicBezTo>
                <a:cubicBezTo>
                  <a:pt x="8687" y="16823"/>
                  <a:pt x="8786" y="17018"/>
                  <a:pt x="8885" y="17222"/>
                </a:cubicBezTo>
                <a:cubicBezTo>
                  <a:pt x="8934" y="17321"/>
                  <a:pt x="8985" y="17421"/>
                  <a:pt x="9035" y="17517"/>
                </a:cubicBezTo>
                <a:cubicBezTo>
                  <a:pt x="9130" y="17695"/>
                  <a:pt x="9229" y="17866"/>
                  <a:pt x="9331" y="18037"/>
                </a:cubicBezTo>
                <a:cubicBezTo>
                  <a:pt x="10669" y="20257"/>
                  <a:pt x="12608" y="21600"/>
                  <a:pt x="14749" y="21443"/>
                </a:cubicBezTo>
                <a:cubicBezTo>
                  <a:pt x="18248" y="21187"/>
                  <a:pt x="21118" y="16833"/>
                  <a:pt x="21342" y="11436"/>
                </a:cubicBezTo>
                <a:cubicBezTo>
                  <a:pt x="21600" y="5187"/>
                  <a:pt x="18398" y="0"/>
                  <a:pt x="1441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  <a:effectLst>
            <a:innerShdw blurRad="63500" dist="508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D2F492FE-2261-3741-BCFE-C6E3B7EA211F}"/>
              </a:ext>
            </a:extLst>
          </p:cNvPr>
          <p:cNvSpPr/>
          <p:nvPr/>
        </p:nvSpPr>
        <p:spPr>
          <a:xfrm rot="10800000">
            <a:off x="9690955" y="2268692"/>
            <a:ext cx="1345229" cy="1345229"/>
          </a:xfrm>
          <a:prstGeom prst="ellipse">
            <a:avLst/>
          </a:prstGeom>
          <a:solidFill>
            <a:srgbClr val="FEC908"/>
          </a:solidFill>
          <a:ln w="12700">
            <a:miter lim="400000"/>
          </a:ln>
          <a:effectLst>
            <a:innerShdw dist="38100" dir="2700000">
              <a:prstClr val="black">
                <a:alpha val="15000"/>
              </a:prstClr>
            </a:inn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EAA12A-F85E-4878-8706-A9628284DDDB}"/>
              </a:ext>
            </a:extLst>
          </p:cNvPr>
          <p:cNvGrpSpPr/>
          <p:nvPr/>
        </p:nvGrpSpPr>
        <p:grpSpPr>
          <a:xfrm>
            <a:off x="6510079" y="1307967"/>
            <a:ext cx="2510101" cy="2245044"/>
            <a:chOff x="1425840" y="989319"/>
            <a:chExt cx="2082538" cy="299339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0463FCB-3020-4773-8116-F40098091DAB}"/>
                </a:ext>
              </a:extLst>
            </p:cNvPr>
            <p:cNvSpPr/>
            <p:nvPr/>
          </p:nvSpPr>
          <p:spPr>
            <a:xfrm>
              <a:off x="1425840" y="2351495"/>
              <a:ext cx="2082538" cy="1631216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just">
                <a:spcBef>
                  <a:spcPts val="900"/>
                </a:spcBef>
              </a:pPr>
              <a:r>
                <a:rPr lang="es-CO" sz="1100" dirty="0">
                  <a:solidFill>
                    <a:srgbClr val="1E120D"/>
                  </a:solidFill>
                  <a:cs typeface="Arial"/>
                </a:rPr>
                <a:t>Se mantiene abierta la siguiente OM, de la vigencia anterior: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CO" sz="1100" dirty="0"/>
                <a:t>Se recomienda la </a:t>
              </a:r>
              <a:r>
                <a:rPr lang="es-CO" sz="1100" dirty="0">
                  <a:solidFill>
                    <a:srgbClr val="1E120D"/>
                  </a:solidFill>
                  <a:cs typeface="Arial"/>
                </a:rPr>
                <a:t>actualización, publicación y divulgación a los colaboradores de la entidad, del Plan de Seguridad Vial.</a:t>
              </a:r>
              <a:endParaRPr lang="es-CO" sz="11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AEC906-D54C-4EB5-ADF4-D57912BD51EE}"/>
                </a:ext>
              </a:extLst>
            </p:cNvPr>
            <p:cNvSpPr/>
            <p:nvPr/>
          </p:nvSpPr>
          <p:spPr>
            <a:xfrm>
              <a:off x="1507481" y="989319"/>
              <a:ext cx="1864061" cy="1107996"/>
            </a:xfrm>
            <a:prstGeom prst="rect">
              <a:avLst/>
            </a:prstGeom>
          </p:spPr>
          <p:txBody>
            <a:bodyPr wrap="none" lIns="0" rIns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FEC908"/>
                  </a:solidFill>
                </a:rPr>
                <a:t>1 Oportunidad </a:t>
              </a:r>
            </a:p>
            <a:p>
              <a:r>
                <a:rPr lang="en-US" sz="2400" b="1" cap="all" noProof="1">
                  <a:solidFill>
                    <a:srgbClr val="FEC908"/>
                  </a:solidFill>
                </a:rPr>
                <a:t>de mejora</a:t>
              </a:r>
              <a:endParaRPr lang="en-US" sz="2400" b="1" cap="all" dirty="0">
                <a:solidFill>
                  <a:srgbClr val="FEC908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F6A461C-70D0-4901-B35A-8504F628ACB8}"/>
              </a:ext>
            </a:extLst>
          </p:cNvPr>
          <p:cNvGrpSpPr/>
          <p:nvPr/>
        </p:nvGrpSpPr>
        <p:grpSpPr>
          <a:xfrm>
            <a:off x="2992133" y="1289975"/>
            <a:ext cx="2703345" cy="4379086"/>
            <a:chOff x="7772639" y="1383352"/>
            <a:chExt cx="3386902" cy="583878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944948-FEF8-4082-B593-2057927C0A5F}"/>
                </a:ext>
              </a:extLst>
            </p:cNvPr>
            <p:cNvSpPr/>
            <p:nvPr/>
          </p:nvSpPr>
          <p:spPr>
            <a:xfrm>
              <a:off x="7772639" y="2738855"/>
              <a:ext cx="3386902" cy="448327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just">
                <a:spcBef>
                  <a:spcPts val="900"/>
                </a:spcBef>
              </a:pPr>
              <a:r>
                <a:rPr lang="es-CO" sz="1100" dirty="0">
                  <a:solidFill>
                    <a:srgbClr val="1E120D"/>
                  </a:solidFill>
                  <a:cs typeface="Arial"/>
                </a:rPr>
                <a:t>Se mantienen abiertas las siguientes NC, de vigencias anteriores: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1E120D"/>
                  </a:solidFill>
                  <a:cs typeface="Arial"/>
                </a:rPr>
                <a:t>Necesidad de actualización del Plan de prevención, preparación y respuesta ante emergencias, con alcance a todas las sedes a nivel nacional.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1E120D"/>
                  </a:solidFill>
                  <a:cs typeface="Arial"/>
                </a:rPr>
                <a:t>Se requiere que los procedimientos de gestión de cambios y de adquisiciones del SG-SST sean aprobados, publicados y divulgados.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1E120D"/>
                  </a:solidFill>
                  <a:cs typeface="Arial"/>
                </a:rPr>
                <a:t>Incumplimiento en la documentación, actualización y publicación de todos los documentos del SG-SST.</a:t>
              </a: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endParaRPr lang="en-US" sz="1400" noProof="1">
                <a:solidFill>
                  <a:srgbClr val="1E120D"/>
                </a:solidFill>
                <a:latin typeface="+mj-lt"/>
                <a:cs typeface="Arial"/>
              </a:endParaRPr>
            </a:p>
            <a:p>
              <a:pPr marL="285750" indent="-285750" algn="just">
                <a:spcBef>
                  <a:spcPts val="900"/>
                </a:spcBef>
                <a:buFont typeface="Arial" panose="020B0604020202020204" pitchFamily="34" charset="0"/>
                <a:buChar char="•"/>
              </a:pPr>
              <a:endParaRPr lang="en-US" noProof="1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84D345A-A169-4BB2-83F2-44DBCF412529}"/>
                </a:ext>
              </a:extLst>
            </p:cNvPr>
            <p:cNvSpPr/>
            <p:nvPr/>
          </p:nvSpPr>
          <p:spPr>
            <a:xfrm>
              <a:off x="7901963" y="1383352"/>
              <a:ext cx="3134172" cy="1107996"/>
            </a:xfrm>
            <a:prstGeom prst="rect">
              <a:avLst/>
            </a:prstGeom>
          </p:spPr>
          <p:txBody>
            <a:bodyPr wrap="square" lIns="0" rIns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/>
                  </a:solidFill>
                </a:rPr>
                <a:t>3 No conformidades</a:t>
              </a:r>
              <a:endParaRPr lang="en-US" sz="2400" b="1" cap="all" dirty="0">
                <a:solidFill>
                  <a:schemeClr val="accent5"/>
                </a:solidFill>
              </a:endParaRPr>
            </a:p>
          </p:txBody>
        </p:sp>
      </p:grpSp>
      <p:pic>
        <p:nvPicPr>
          <p:cNvPr id="5" name="Graphic 4" descr="Raised hand">
            <a:extLst>
              <a:ext uri="{FF2B5EF4-FFF2-40B4-BE49-F238E27FC236}">
                <a16:creationId xmlns:a16="http://schemas.microsoft.com/office/drawing/2014/main" id="{D7256A64-5F28-4E28-A85E-0A6ED8A2A6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82764" y="2441152"/>
            <a:ext cx="685800" cy="685800"/>
          </a:xfrm>
          <a:prstGeom prst="rect">
            <a:avLst/>
          </a:prstGeom>
        </p:spPr>
      </p:pic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C063B02B-EF6F-47F8-B4F1-2C67218DF5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20669" y="2547932"/>
            <a:ext cx="685800" cy="685800"/>
          </a:xfrm>
          <a:prstGeom prst="rect">
            <a:avLst/>
          </a:prstGeom>
        </p:spPr>
      </p:pic>
      <p:sp>
        <p:nvSpPr>
          <p:cNvPr id="36" name="object 334">
            <a:extLst>
              <a:ext uri="{FF2B5EF4-FFF2-40B4-BE49-F238E27FC236}">
                <a16:creationId xmlns:a16="http://schemas.microsoft.com/office/drawing/2014/main" id="{96C7BCE7-6401-428B-A910-C9C9F952B7EA}"/>
              </a:ext>
            </a:extLst>
          </p:cNvPr>
          <p:cNvSpPr txBox="1">
            <a:spLocks/>
          </p:cNvSpPr>
          <p:nvPr/>
        </p:nvSpPr>
        <p:spPr>
          <a:xfrm>
            <a:off x="4673600" y="359350"/>
            <a:ext cx="7132509" cy="753410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eaLnBrk="1" hangingPunct="1">
              <a:defRPr sz="5277" b="1" i="0">
                <a:solidFill>
                  <a:srgbClr val="2F3A46"/>
                </a:solidFill>
                <a:latin typeface="+mj-lt"/>
                <a:ea typeface="+mj-ea"/>
                <a:cs typeface="Metropolis-Black"/>
              </a:defRPr>
            </a:lvl1pPr>
          </a:lstStyle>
          <a:p>
            <a:pPr marL="12700" algn="r" defTabSz="914400">
              <a:spcBef>
                <a:spcPts val="114"/>
              </a:spcBef>
            </a:pPr>
            <a:r>
              <a:rPr lang="es-MX" sz="2400" kern="0" spc="1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AUDITORIA SISTEMA DE GESTIÓN DE SEGURIDAD Y SALUD EN EL TRABAJO</a:t>
            </a:r>
            <a:endParaRPr lang="es-CO" sz="2400" kern="0" spc="10" dirty="0">
              <a:solidFill>
                <a:schemeClr val="tx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997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square" lIns="0" tIns="12700" rIns="0" bIns="0" rtlCol="0">
        <a:spAutoFit/>
      </a:bodyPr>
      <a:lstStyle>
        <a:defPPr marL="12700">
          <a:lnSpc>
            <a:spcPct val="100000"/>
          </a:lnSpc>
          <a:spcBef>
            <a:spcPts val="100"/>
          </a:spcBef>
          <a:defRPr sz="15250" spc="-15" dirty="0">
            <a:solidFill>
              <a:srgbClr val="00FFF1"/>
            </a:solidFill>
            <a:latin typeface="Brownhill Script"/>
            <a:cs typeface="Brownhill Scrip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525</Words>
  <Application>Microsoft Office PowerPoint</Application>
  <PresentationFormat>Panorámica</PresentationFormat>
  <Paragraphs>79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Fira Sans</vt:lpstr>
      <vt:lpstr>Fira Sans Medium</vt:lpstr>
      <vt:lpstr>GeosansLight</vt:lpstr>
      <vt:lpstr>Metropolis-Black</vt:lpstr>
      <vt:lpstr>Open Sans</vt:lpstr>
      <vt:lpstr>Roboto</vt:lpstr>
      <vt:lpstr>Tema predeterminado</vt:lpstr>
      <vt:lpstr>Presentación de PowerPoint</vt:lpstr>
      <vt:lpstr>PROCESOS AUDITADOS SGC-SGSD</vt:lpstr>
      <vt:lpstr>PROCESOS AUDITADOS SGC-SGSD (2)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Herrera Sanchez</dc:creator>
  <cp:lastModifiedBy>Daniela Herrera Sanchez</cp:lastModifiedBy>
  <cp:revision>4</cp:revision>
  <dcterms:created xsi:type="dcterms:W3CDTF">2021-11-24T23:45:56Z</dcterms:created>
  <dcterms:modified xsi:type="dcterms:W3CDTF">2021-12-22T17:48:56Z</dcterms:modified>
</cp:coreProperties>
</file>